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824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03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43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98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3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32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31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55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37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47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1150D-7E25-4D21-A9B6-8DADD70A0836}" type="datetimeFigureOut">
              <a:rPr lang="es-MX" smtClean="0"/>
              <a:t>22/10/2019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CBFB7-78BA-451C-BC2C-00DFE8717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71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scalia.puebla.gob.mx/index.php/informacion-socialmente-util/incidencia-delictiva-por-municipio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8048" y="1393727"/>
            <a:ext cx="8298180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Georreferenciar los delitos cometidos en contra de las mujeres, particularmente, de los feminicidios, homicidios dolosos de mujeres, violencia sexual, desaparición y trata de mujeres y niñas y sus tentativas, con la finalidad de generar políticas públicas de prevención focalizadas para la erradicación de la violencia contra las mujeres.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4550"/>
              </p:ext>
            </p:extLst>
          </p:nvPr>
        </p:nvGraphicFramePr>
        <p:xfrm>
          <a:off x="1908049" y="2893100"/>
          <a:ext cx="8383577" cy="31226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88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63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38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Difundir informe periódico estadístico de georreferenciación.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Esta liga permite revisar la incidencia delictiva referida.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  <a:hlinkClick r:id="rId2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  <a:hlinkClick r:id="rId2"/>
                        </a:rPr>
                        <a:t>http://</a:t>
                      </a:r>
                      <a:r>
                        <a:rPr lang="es-MX" sz="140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  <a:hlinkClick r:id="rId2"/>
                        </a:rPr>
                        <a:t>fiscalia.puebla.gob.mx/index.php/informacion-socialmente-util/incidencia-delictiva-por-municipio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  <a:hlinkClick r:id="rId2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  <a:hlinkClick r:id="rId2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  <a:hlinkClick r:id="rId2"/>
                        </a:rPr>
                        <a:t>Los</a:t>
                      </a:r>
                      <a:r>
                        <a:rPr lang="es-MX" sz="1400" b="1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  <a:hlinkClick r:id="rId2"/>
                        </a:rPr>
                        <a:t> datos de la incidencia delictiva recabada por los servicios de procuración de justicia también son informados de forma digital al Sistema Nacional de Seguridad Pública y al INEGI.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  <a:hlinkClick r:id="rId2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1945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122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2019-10-09T17:17:05Z</dcterms:created>
  <dcterms:modified xsi:type="dcterms:W3CDTF">2019-10-22T18:36:05Z</dcterms:modified>
</cp:coreProperties>
</file>