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C629-FE5B-4FA4-8B96-66BC69C0099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707C-DC16-4557-A31B-D104ECF14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716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C629-FE5B-4FA4-8B96-66BC69C0099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707C-DC16-4557-A31B-D104ECF14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653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C629-FE5B-4FA4-8B96-66BC69C0099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707C-DC16-4557-A31B-D104ECF14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776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C629-FE5B-4FA4-8B96-66BC69C0099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707C-DC16-4557-A31B-D104ECF14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2045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C629-FE5B-4FA4-8B96-66BC69C0099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707C-DC16-4557-A31B-D104ECF14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4737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C629-FE5B-4FA4-8B96-66BC69C0099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707C-DC16-4557-A31B-D104ECF14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4909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C629-FE5B-4FA4-8B96-66BC69C0099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707C-DC16-4557-A31B-D104ECF14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795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C629-FE5B-4FA4-8B96-66BC69C0099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707C-DC16-4557-A31B-D104ECF14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0030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C629-FE5B-4FA4-8B96-66BC69C0099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707C-DC16-4557-A31B-D104ECF14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3090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C629-FE5B-4FA4-8B96-66BC69C0099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707C-DC16-4557-A31B-D104ECF14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974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C629-FE5B-4FA4-8B96-66BC69C0099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707C-DC16-4557-A31B-D104ECF14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8603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2C629-FE5B-4FA4-8B96-66BC69C0099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1707C-DC16-4557-A31B-D104ECF14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9438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905763" y="1442960"/>
            <a:ext cx="8380475" cy="738664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V. Fortalecer la emisión, seguimiento, evaluación de riesgo y registro de medidas de prevención y órdenes de protección involucrando a los cuerpos de policía de proximidad, </a:t>
            </a:r>
            <a:r>
              <a:rPr lang="es-MX" dirty="0">
                <a:latin typeface="Arial" pitchFamily="34" charset="0"/>
              </a:rPr>
              <a:t>fiscalía centro de justicia y poder judicial (sic)</a:t>
            </a: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, a partir de la coordinación institucional.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101767"/>
              </p:ext>
            </p:extLst>
          </p:nvPr>
        </p:nvGraphicFramePr>
        <p:xfrm>
          <a:off x="1905763" y="2752497"/>
          <a:ext cx="8383577" cy="41894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87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148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099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Implementar el Manual para la evaluación de riesgo y registro de medidas de prevención y órdenes de protección y monitorear su correcta implementación.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Con fundamento en la cláusula séptima del Convenio Marco de Apoyo Interinstitucional para Establecer las Bases y Mecanismos de Protección a Víctimas de Violencia y Salvaguardar su Integridad firmado el 26 de abril de 2016, la FGE propuso a los integrantes de la Mesa de Seguridad en Favor de las Mujeres, instalada el 18 de septiembre de 2019, la firma de un </a:t>
                      </a:r>
                      <a:r>
                        <a:rPr lang="es-MX" sz="1400" b="0" i="1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addend</a:t>
                      </a:r>
                      <a:r>
                        <a:rPr lang="es-MX" sz="1400" b="0" i="0" u="non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um</a:t>
                      </a:r>
                      <a:r>
                        <a:rPr lang="es-MX" sz="1400" b="0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con la Secretaría de Seguridad Pública para agregar la participación de las policías municipales para la implementación de un manual para registro y seguimiento de  órdenes de protección emitidas por el agente del Ministerio Público.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u="none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El Manual para la Evaluación de Riesgo y Registro de Órdenes de Protección que diseñó la Fiscalía General del Estado, </a:t>
                      </a:r>
                      <a:r>
                        <a:rPr lang="es-MX" sz="1400" b="0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se publicó </a:t>
                      </a:r>
                      <a:r>
                        <a:rPr lang="es-MX" sz="1400" b="0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en el Periódico Oficial del Estado el 26 de septiembre de 2019.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u="none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685019" y="552728"/>
            <a:ext cx="385394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SEGURIDAD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1303" y="190648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03536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221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4</cp:revision>
  <dcterms:created xsi:type="dcterms:W3CDTF">2019-10-09T17:28:36Z</dcterms:created>
  <dcterms:modified xsi:type="dcterms:W3CDTF">2019-10-10T02:41:40Z</dcterms:modified>
</cp:coreProperties>
</file>