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4CDC-A7E6-4E4D-A785-3359832147DF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38B5F-AA41-4E81-A3F9-BC4991D160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715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4CDC-A7E6-4E4D-A785-3359832147DF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38B5F-AA41-4E81-A3F9-BC4991D160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111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4CDC-A7E6-4E4D-A785-3359832147DF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38B5F-AA41-4E81-A3F9-BC4991D160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229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4CDC-A7E6-4E4D-A785-3359832147DF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38B5F-AA41-4E81-A3F9-BC4991D160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3525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4CDC-A7E6-4E4D-A785-3359832147DF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38B5F-AA41-4E81-A3F9-BC4991D160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9991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4CDC-A7E6-4E4D-A785-3359832147DF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38B5F-AA41-4E81-A3F9-BC4991D160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508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4CDC-A7E6-4E4D-A785-3359832147DF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38B5F-AA41-4E81-A3F9-BC4991D160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2911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4CDC-A7E6-4E4D-A785-3359832147DF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38B5F-AA41-4E81-A3F9-BC4991D160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2912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4CDC-A7E6-4E4D-A785-3359832147DF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38B5F-AA41-4E81-A3F9-BC4991D160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6501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4CDC-A7E6-4E4D-A785-3359832147DF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38B5F-AA41-4E81-A3F9-BC4991D160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7168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4CDC-A7E6-4E4D-A785-3359832147DF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38B5F-AA41-4E81-A3F9-BC4991D160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4554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94CDC-A7E6-4E4D-A785-3359832147DF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38B5F-AA41-4E81-A3F9-BC4991D160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5836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940052" y="1290131"/>
            <a:ext cx="8311896" cy="1600438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IV. Garantizar la aplicación del Protocolo para la Emisión de Órdenes de Protección de Mujeres y Niñas Víctimas de Violencia emitido por la Fiscalía General del Estado de Puebla y capacitar en la materia a las y los servidores públicos u operadores jurídicos facultados para su emisión, con la finalidad de sensibilizarlos y dotarlos de herramientas para que, desde su quehacer institucional puedan proporcionar a las mujeres que viven violencia, de una manera sensible y acorde a la situación particular, las medidas adecuadas y necesarias para protegerlas.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845851"/>
              </p:ext>
            </p:extLst>
          </p:nvPr>
        </p:nvGraphicFramePr>
        <p:xfrm>
          <a:off x="1904213" y="3123619"/>
          <a:ext cx="8383577" cy="333599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266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186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3827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(concluido)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Monitorear y evaluar la implementación del Protocolo para la Emisión de Órdenes de Protección de Mujeres y Niñas Víctimas de Violencia, a través de entrevistas con personal de la FGE.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u="non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</a:t>
                      </a:r>
                      <a:r>
                        <a:rPr lang="es-MX" sz="1400" b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  diseñó  la metodología propia para monitorear y evaluar la aplicación de la </a:t>
                      </a:r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implementación del Protocolo para la Emisión de Órdenes de Protección de Mujeres y Niñas Víctimas de Violencia.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Dirección de Derechos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Humanos de 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FGE aplicó la evaluación a través de cuestionarios para el personal de las áreas especializadas en violencia familiar, delitos sexuales y de los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Centros 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de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Justicia 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para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Mujeres.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kern="1200" baseline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Se 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obtuvo la identificación de áreas de oportunidad y se elaboró una proyección </a:t>
                      </a:r>
                      <a:r>
                        <a:rPr lang="es-MX" sz="1400" b="0" kern="1200" baseline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para </a:t>
                      </a:r>
                      <a:r>
                        <a:rPr lang="es-MX" sz="1400" b="0" kern="1200" baseline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mejora, 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al obtener una calificación de 8.1</a:t>
                      </a:r>
                      <a:endParaRPr lang="es-MX" sz="1400" b="0" u="none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685019" y="552728"/>
            <a:ext cx="385394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SEGURIDAD</a:t>
            </a: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6385" y="552728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36591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231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4</cp:revision>
  <dcterms:created xsi:type="dcterms:W3CDTF">2019-10-09T17:25:21Z</dcterms:created>
  <dcterms:modified xsi:type="dcterms:W3CDTF">2019-10-10T01:38:22Z</dcterms:modified>
</cp:coreProperties>
</file>