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3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88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80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05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68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4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25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42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93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96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65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5F146-FFD9-477E-9B72-314F8218219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9C51-4D24-4348-9763-76301A1D1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880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2036385" y="1113259"/>
            <a:ext cx="8380476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60297"/>
              </p:ext>
            </p:extLst>
          </p:nvPr>
        </p:nvGraphicFramePr>
        <p:xfrm>
          <a:off x="2036386" y="2814096"/>
          <a:ext cx="8368135" cy="30559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2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04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750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(90%)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91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y difundir material didáctico para la capacitación sobre el Protocolo para la Emisión de Órdenes de Protección de Mujeres y Niñas Víctimas de Violencia.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diseñó el contenido del materia didáctico respecto del Protocolo para la Emisión de Órdenes de Protección de Mujeres y Niñas Víctimas de Violencia.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El contenido del material </a:t>
                      </a:r>
                      <a:r>
                        <a:rPr lang="es-MX" sz="1400" b="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didáctico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fue diseñado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por la Dirección General de Comunicación Estratégica y Vinculación Social de la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Institución, a fin de que las personas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usuarias de los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servicios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la Institución que acudan a cualquiera de sus 62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oficinas los conozcan.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897" y="590971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2894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2019-10-09T17:22:27Z</dcterms:created>
  <dcterms:modified xsi:type="dcterms:W3CDTF">2019-10-10T01:36:05Z</dcterms:modified>
</cp:coreProperties>
</file>