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37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72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979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950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699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10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64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653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475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989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813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EC31-7A31-40C8-AF04-42677AF00D6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59C45-28D6-4AC2-A520-B657966976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881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8048" y="1206721"/>
            <a:ext cx="8380476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IV. Garantizar la aplicación del Protocolo para la Emisión de Órdenes de Protección de Mujeres y Niñas Víctimas de Violencia emitido por la Fiscalía General del Estado de Puebla y capacitar en la materia a las y los servidores públicos u operadores jurídicos facultados para su emisión, con la finalidad de sensibilizarlos y dotarlos de herramientas para que, desde su quehacer institucional puedan proporcionar a las mujeres que viven violencia, de una manera sensible y acorde a la situación particular, las medidas adecuadas y necesarias para protegerlas.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552281"/>
              </p:ext>
            </p:extLst>
          </p:nvPr>
        </p:nvGraphicFramePr>
        <p:xfrm>
          <a:off x="1908049" y="2834641"/>
          <a:ext cx="8383577" cy="22691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70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3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987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 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Capacitar al personal de la FGE</a:t>
                      </a:r>
                      <a:r>
                        <a:rPr lang="es-MX" sz="14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violencia contra las mujeres y en el Protocolo para la Emisión de Órdenes de Protección de Mujeres y Niñas Víctimas de Violencia.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La CEDH impartió 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curso “Violencia de Género” que incluyó los módulos de Derechos de las Mujeres, Órdenes de Protección, Alerta de Violencia contra las Mujeres, y  feminicidio, para 175 servidoras y servidores públicos. </a:t>
                      </a:r>
                      <a:r>
                        <a:rPr lang="es-MX" sz="14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 </a:t>
                      </a:r>
                      <a:r>
                        <a:rPr lang="es-MX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capacitados </a:t>
                      </a:r>
                      <a:r>
                        <a:rPr lang="es-MX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encuentran los agentes del Ministerio Público y agentes Investigadores asignados a los 50 Municipios con Declaratoria de AVGM.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360" y="319629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88418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203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3</cp:revision>
  <dcterms:created xsi:type="dcterms:W3CDTF">2019-10-09T17:21:37Z</dcterms:created>
  <dcterms:modified xsi:type="dcterms:W3CDTF">2019-10-10T01:26:50Z</dcterms:modified>
</cp:coreProperties>
</file>