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F5F5F5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_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76BC65A-9459-41F2-8960-7AEB18E8A3F2}" type="datetime1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10/10/2019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592CC-34E5-470A-885B-0809DD1755CD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8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214CD8B-B9BA-4A3C-8A9F-8C617ACE0185}" type="datetime1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10/10/2019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592CC-34E5-470A-885B-0809DD1755CD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0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287E99-6F7A-45FE-BF90-DA15F9B53DDE}" type="datetime1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10/10/2019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592CC-34E5-470A-885B-0809DD1755CD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20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A29DF6-AEEE-4986-A224-B26766A4745F}" type="datetime1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10/10/2019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592CC-34E5-470A-885B-0809DD1755CD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035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46BD742-9480-4186-B14A-F42238AB24A5}" type="datetime1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10/10/2019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592CC-34E5-470A-885B-0809DD1755CD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38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B53ED1E-CE91-41C1-998C-01C55391EB39}" type="datetime1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10/10/2019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592CC-34E5-470A-885B-0809DD1755CD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48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5962289-FE44-4480-BC0F-6CA60C40AFD3}" type="datetime1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10/10/2019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592CC-34E5-470A-885B-0809DD1755CD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193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0D603E2-964A-46E8-B5F4-13A1A1895AC7}" type="datetime1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10/10/2019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592CC-34E5-470A-885B-0809DD1755CD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05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E214BD-9DEE-46E7-9F68-F5372CE4094C}" type="datetime1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10/10/2019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592CC-34E5-470A-885B-0809DD1755CD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08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9541BB3-B06A-4614-A707-59F8F3C2F3B3}" type="datetime1">
              <a:rPr lang="es-MX">
                <a:solidFill>
                  <a:prstClr val="black">
                    <a:tint val="75000"/>
                  </a:prstClr>
                </a:solidFill>
              </a:rPr>
              <a:pPr/>
              <a:t>10/10/2019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30592CC-34E5-470A-885B-0809DD1755CD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35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 userDrawn="1"/>
        </p:nvPicPr>
        <p:blipFill rotWithShape="1">
          <a:blip r:embed="rId13"/>
          <a:srcRect l="22390" t="23713" r="11655" b="99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4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emf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2EB4E811-5EE5-480F-8113-79C93DD0E46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010085" y="1365652"/>
          <a:ext cx="4203511" cy="5361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orelDRAW" r:id="rId3" imgW="4787256" imgH="6106453" progId="CorelDraw.Graphic.19">
                  <p:embed/>
                </p:oleObj>
              </mc:Choice>
              <mc:Fallback>
                <p:oleObj name="CorelDRAW" r:id="rId3" imgW="4787256" imgH="610645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0085" y="1365652"/>
                        <a:ext cx="4203511" cy="5361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1 Rectángulo"/>
          <p:cNvSpPr/>
          <p:nvPr/>
        </p:nvSpPr>
        <p:spPr>
          <a:xfrm>
            <a:off x="71438" y="719321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s-MX" sz="3600" b="1" dirty="0">
                <a:solidFill>
                  <a:srgbClr val="C0504D">
                    <a:lumMod val="50000"/>
                  </a:srgbClr>
                </a:solidFill>
                <a:cs typeface="Calibri" panose="020F0502020204030204" pitchFamily="34" charset="0"/>
                <a:sym typeface="Helvetica"/>
              </a:rPr>
              <a:t>Reapertura de Agencias  (15)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6179097" y="1435885"/>
            <a:ext cx="2228050" cy="1104726"/>
            <a:chOff x="5333625" y="1488786"/>
            <a:chExt cx="2228050" cy="1104726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7715" y="2078688"/>
              <a:ext cx="338604" cy="440444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870" y="1532880"/>
              <a:ext cx="383333" cy="442307"/>
            </a:xfrm>
            <a:prstGeom prst="rect">
              <a:avLst/>
            </a:prstGeom>
          </p:spPr>
        </p:pic>
        <p:sp>
          <p:nvSpPr>
            <p:cNvPr id="9" name="CuadroTexto 8"/>
            <p:cNvSpPr txBox="1"/>
            <p:nvPr/>
          </p:nvSpPr>
          <p:spPr>
            <a:xfrm>
              <a:off x="5333625" y="1488786"/>
              <a:ext cx="386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b="1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5333625" y="2070292"/>
              <a:ext cx="386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b="1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6031111" y="1682081"/>
              <a:ext cx="996287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hangingPunct="0"/>
              <a:r>
                <a:rPr lang="es-MX" sz="1100" dirty="0">
                  <a:solidFill>
                    <a:prstClr val="white">
                      <a:lumMod val="50000"/>
                    </a:prstClr>
                  </a:solidFill>
                  <a:sym typeface="Helvetica"/>
                </a:rPr>
                <a:t>AMP</a:t>
              </a: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6031111" y="2275265"/>
              <a:ext cx="1530564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hangingPunct="0"/>
              <a:r>
                <a:rPr lang="es-MX" sz="1100" dirty="0">
                  <a:solidFill>
                    <a:prstClr val="white">
                      <a:lumMod val="50000"/>
                    </a:prstClr>
                  </a:solidFill>
                  <a:sym typeface="Helvetica"/>
                </a:rPr>
                <a:t>PM</a:t>
              </a: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2706121" y="2452425"/>
            <a:ext cx="2242305" cy="1131822"/>
            <a:chOff x="5333625" y="1488786"/>
            <a:chExt cx="2242305" cy="1131822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3954" y="2160576"/>
              <a:ext cx="311484" cy="405167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2508" y="1584910"/>
              <a:ext cx="322930" cy="372612"/>
            </a:xfrm>
            <a:prstGeom prst="rect">
              <a:avLst/>
            </a:prstGeom>
          </p:spPr>
        </p:pic>
        <p:sp>
          <p:nvSpPr>
            <p:cNvPr id="17" name="CuadroTexto 16"/>
            <p:cNvSpPr txBox="1"/>
            <p:nvPr/>
          </p:nvSpPr>
          <p:spPr>
            <a:xfrm>
              <a:off x="5333625" y="1488786"/>
              <a:ext cx="386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b="1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5333625" y="2070292"/>
              <a:ext cx="386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b="1" dirty="0">
                  <a:solidFill>
                    <a:prstClr val="black"/>
                  </a:solidFill>
                </a:rPr>
                <a:t>4</a:t>
              </a: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6045733" y="1660522"/>
              <a:ext cx="996287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hangingPunct="0"/>
              <a:r>
                <a:rPr lang="es-MX" sz="1100" dirty="0">
                  <a:solidFill>
                    <a:prstClr val="white">
                      <a:lumMod val="50000"/>
                    </a:prstClr>
                  </a:solidFill>
                  <a:sym typeface="Helvetica"/>
                </a:rPr>
                <a:t>AMP</a:t>
              </a: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6045366" y="2359002"/>
              <a:ext cx="1530564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hangingPunct="0"/>
              <a:r>
                <a:rPr lang="es-MX" sz="1100" dirty="0">
                  <a:solidFill>
                    <a:prstClr val="white">
                      <a:lumMod val="50000"/>
                    </a:prstClr>
                  </a:solidFill>
                  <a:sym typeface="Helvetica"/>
                </a:rPr>
                <a:t>PM</a:t>
              </a: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1942253" y="3848440"/>
            <a:ext cx="2281754" cy="1104726"/>
            <a:chOff x="5333625" y="1488786"/>
            <a:chExt cx="2281754" cy="1104726"/>
          </a:xfrm>
        </p:grpSpPr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1214" y="2050634"/>
              <a:ext cx="331907" cy="431733"/>
            </a:xfrm>
            <a:prstGeom prst="rect">
              <a:avLst/>
            </a:prstGeom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4477" y="1588912"/>
              <a:ext cx="344104" cy="397043"/>
            </a:xfrm>
            <a:prstGeom prst="rect">
              <a:avLst/>
            </a:prstGeom>
          </p:spPr>
        </p:pic>
        <p:sp>
          <p:nvSpPr>
            <p:cNvPr id="24" name="CuadroTexto 23"/>
            <p:cNvSpPr txBox="1"/>
            <p:nvPr/>
          </p:nvSpPr>
          <p:spPr>
            <a:xfrm>
              <a:off x="5333625" y="1488786"/>
              <a:ext cx="386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b="1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5333625" y="2070292"/>
              <a:ext cx="386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b="1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6066108" y="1709851"/>
              <a:ext cx="996287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hangingPunct="0"/>
              <a:r>
                <a:rPr lang="es-MX" sz="1100" dirty="0">
                  <a:solidFill>
                    <a:prstClr val="white">
                      <a:lumMod val="50000"/>
                    </a:prstClr>
                  </a:solidFill>
                  <a:sym typeface="Helvetica"/>
                </a:rPr>
                <a:t>AMP</a:t>
              </a: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6084815" y="2220761"/>
              <a:ext cx="1530564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hangingPunct="0"/>
              <a:r>
                <a:rPr lang="es-MX" sz="1100" dirty="0">
                  <a:solidFill>
                    <a:prstClr val="white">
                      <a:lumMod val="50000"/>
                    </a:prstClr>
                  </a:solidFill>
                  <a:sym typeface="Helvetica"/>
                </a:rPr>
                <a:t>PM</a:t>
              </a: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6213596" y="5528089"/>
            <a:ext cx="2121187" cy="1104726"/>
            <a:chOff x="5333625" y="1488786"/>
            <a:chExt cx="2121187" cy="1104726"/>
          </a:xfrm>
        </p:grpSpPr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1664" y="2132980"/>
              <a:ext cx="298297" cy="388014"/>
            </a:xfrm>
            <a:prstGeom prst="rect">
              <a:avLst/>
            </a:prstGeom>
          </p:spPr>
        </p:pic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810" y="1604879"/>
              <a:ext cx="372776" cy="430125"/>
            </a:xfrm>
            <a:prstGeom prst="rect">
              <a:avLst/>
            </a:prstGeom>
          </p:spPr>
        </p:pic>
        <p:sp>
          <p:nvSpPr>
            <p:cNvPr id="31" name="CuadroTexto 30"/>
            <p:cNvSpPr txBox="1"/>
            <p:nvPr/>
          </p:nvSpPr>
          <p:spPr>
            <a:xfrm>
              <a:off x="5333625" y="1488786"/>
              <a:ext cx="386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b="1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5333625" y="2070292"/>
              <a:ext cx="386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b="1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5926855" y="1584635"/>
              <a:ext cx="996287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hangingPunct="0"/>
              <a:r>
                <a:rPr lang="es-MX" sz="1100" dirty="0">
                  <a:solidFill>
                    <a:prstClr val="white">
                      <a:lumMod val="50000"/>
                    </a:prstClr>
                  </a:solidFill>
                  <a:sym typeface="Helvetica"/>
                </a:rPr>
                <a:t>AMP</a:t>
              </a:r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5924248" y="2277917"/>
              <a:ext cx="1530564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hangingPunct="0"/>
              <a:r>
                <a:rPr lang="es-MX" sz="1100" dirty="0">
                  <a:solidFill>
                    <a:prstClr val="white">
                      <a:lumMod val="50000"/>
                    </a:prstClr>
                  </a:solidFill>
                  <a:sym typeface="Helvetica"/>
                </a:rPr>
                <a:t>PM</a:t>
              </a: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5866377" y="3585544"/>
            <a:ext cx="1873850" cy="1479954"/>
            <a:chOff x="5333625" y="1302647"/>
            <a:chExt cx="1873850" cy="1479954"/>
          </a:xfrm>
        </p:grpSpPr>
        <p:pic>
          <p:nvPicPr>
            <p:cNvPr id="36" name="Imagen 35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1025" y="2133729"/>
              <a:ext cx="295227" cy="384021"/>
            </a:xfrm>
            <a:prstGeom prst="rect">
              <a:avLst/>
            </a:prstGeom>
          </p:spPr>
        </p:pic>
        <p:pic>
          <p:nvPicPr>
            <p:cNvPr id="37" name="Imagen 36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397" y="1548778"/>
              <a:ext cx="343080" cy="395862"/>
            </a:xfrm>
            <a:prstGeom prst="rect">
              <a:avLst/>
            </a:prstGeom>
          </p:spPr>
        </p:pic>
        <p:sp>
          <p:nvSpPr>
            <p:cNvPr id="38" name="CuadroTexto 37"/>
            <p:cNvSpPr txBox="1"/>
            <p:nvPr/>
          </p:nvSpPr>
          <p:spPr>
            <a:xfrm>
              <a:off x="5333625" y="1488786"/>
              <a:ext cx="386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b="1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5333625" y="2070292"/>
              <a:ext cx="386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b="1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40" name="CuadroTexto 39"/>
            <p:cNvSpPr txBox="1"/>
            <p:nvPr/>
          </p:nvSpPr>
          <p:spPr>
            <a:xfrm>
              <a:off x="5615419" y="1302647"/>
              <a:ext cx="996287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hangingPunct="0"/>
              <a:r>
                <a:rPr lang="es-MX" sz="1100" dirty="0">
                  <a:solidFill>
                    <a:prstClr val="white">
                      <a:lumMod val="50000"/>
                    </a:prstClr>
                  </a:solidFill>
                  <a:sym typeface="Helvetica"/>
                </a:rPr>
                <a:t>AMP</a:t>
              </a:r>
            </a:p>
          </p:txBody>
        </p:sp>
        <p:sp>
          <p:nvSpPr>
            <p:cNvPr id="41" name="CuadroTexto 40"/>
            <p:cNvSpPr txBox="1"/>
            <p:nvPr/>
          </p:nvSpPr>
          <p:spPr>
            <a:xfrm>
              <a:off x="5676911" y="2520995"/>
              <a:ext cx="1530564" cy="261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hangingPunct="0"/>
              <a:r>
                <a:rPr lang="es-MX" sz="1100" dirty="0">
                  <a:solidFill>
                    <a:prstClr val="white">
                      <a:lumMod val="50000"/>
                    </a:prstClr>
                  </a:solidFill>
                  <a:sym typeface="Helvetica"/>
                </a:rPr>
                <a:t>PM</a:t>
              </a:r>
            </a:p>
          </p:txBody>
        </p:sp>
      </p:grpSp>
      <p:cxnSp>
        <p:nvCxnSpPr>
          <p:cNvPr id="43" name="Conector recto de flecha 42"/>
          <p:cNvCxnSpPr/>
          <p:nvPr/>
        </p:nvCxnSpPr>
        <p:spPr>
          <a:xfrm flipV="1">
            <a:off x="3579434" y="6335749"/>
            <a:ext cx="2599663" cy="29706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uadroTexto 46"/>
          <p:cNvSpPr txBox="1"/>
          <p:nvPr/>
        </p:nvSpPr>
        <p:spPr>
          <a:xfrm>
            <a:off x="4833993" y="1760332"/>
            <a:ext cx="14466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solidFill>
                  <a:prstClr val="white">
                    <a:lumMod val="50000"/>
                  </a:prstClr>
                </a:solidFill>
              </a:rPr>
              <a:t>Incidencia Delictiva</a:t>
            </a:r>
          </a:p>
          <a:p>
            <a:pPr algn="ctr"/>
            <a:r>
              <a:rPr lang="es-MX" sz="1050" b="1" dirty="0">
                <a:solidFill>
                  <a:prstClr val="white">
                    <a:lumMod val="50000"/>
                  </a:prstClr>
                </a:solidFill>
              </a:rPr>
              <a:t>508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1407486" y="2689770"/>
            <a:ext cx="14466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solidFill>
                  <a:prstClr val="white">
                    <a:lumMod val="50000"/>
                  </a:prstClr>
                </a:solidFill>
              </a:rPr>
              <a:t>Incidencia Delictiva </a:t>
            </a:r>
            <a:r>
              <a:rPr lang="es-MX" sz="1050" b="1" dirty="0">
                <a:solidFill>
                  <a:prstClr val="white">
                    <a:lumMod val="50000"/>
                  </a:prstClr>
                </a:solidFill>
              </a:rPr>
              <a:t>1,405</a:t>
            </a:r>
          </a:p>
        </p:txBody>
      </p:sp>
      <p:sp>
        <p:nvSpPr>
          <p:cNvPr id="49" name="CuadroTexto 48"/>
          <p:cNvSpPr txBox="1"/>
          <p:nvPr/>
        </p:nvSpPr>
        <p:spPr>
          <a:xfrm>
            <a:off x="873762" y="4182089"/>
            <a:ext cx="14466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solidFill>
                  <a:prstClr val="white">
                    <a:lumMod val="50000"/>
                  </a:prstClr>
                </a:solidFill>
              </a:rPr>
              <a:t>Incidencia Delictiva</a:t>
            </a:r>
          </a:p>
          <a:p>
            <a:pPr algn="ctr"/>
            <a:r>
              <a:rPr lang="es-MX" sz="1050" b="1" dirty="0">
                <a:solidFill>
                  <a:prstClr val="white">
                    <a:lumMod val="50000"/>
                  </a:prstClr>
                </a:solidFill>
              </a:rPr>
              <a:t>324</a:t>
            </a:r>
          </a:p>
        </p:txBody>
      </p:sp>
      <p:sp>
        <p:nvSpPr>
          <p:cNvPr id="50" name="CuadroTexto 49"/>
          <p:cNvSpPr txBox="1"/>
          <p:nvPr/>
        </p:nvSpPr>
        <p:spPr>
          <a:xfrm>
            <a:off x="983356" y="5780394"/>
            <a:ext cx="14466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solidFill>
                  <a:prstClr val="white">
                    <a:lumMod val="50000"/>
                  </a:prstClr>
                </a:solidFill>
              </a:rPr>
              <a:t>Incidencia Delictiva </a:t>
            </a:r>
          </a:p>
          <a:p>
            <a:pPr algn="ctr"/>
            <a:r>
              <a:rPr lang="es-MX" sz="1050" b="1" dirty="0">
                <a:solidFill>
                  <a:prstClr val="white">
                    <a:lumMod val="50000"/>
                  </a:prstClr>
                </a:solidFill>
              </a:rPr>
              <a:t>80</a:t>
            </a:r>
          </a:p>
        </p:txBody>
      </p:sp>
      <p:sp>
        <p:nvSpPr>
          <p:cNvPr id="51" name="CuadroTexto 50"/>
          <p:cNvSpPr txBox="1"/>
          <p:nvPr/>
        </p:nvSpPr>
        <p:spPr>
          <a:xfrm>
            <a:off x="6974945" y="5901846"/>
            <a:ext cx="14466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solidFill>
                  <a:prstClr val="white">
                    <a:lumMod val="50000"/>
                  </a:prstClr>
                </a:solidFill>
              </a:rPr>
              <a:t>Incidencia Delictiva </a:t>
            </a:r>
            <a:r>
              <a:rPr lang="es-MX" sz="1050" b="1" dirty="0">
                <a:solidFill>
                  <a:prstClr val="white">
                    <a:lumMod val="50000"/>
                  </a:prstClr>
                </a:solidFill>
              </a:rPr>
              <a:t>136</a:t>
            </a:r>
          </a:p>
        </p:txBody>
      </p:sp>
      <p:sp>
        <p:nvSpPr>
          <p:cNvPr id="52" name="CuadroTexto 51"/>
          <p:cNvSpPr txBox="1"/>
          <p:nvPr/>
        </p:nvSpPr>
        <p:spPr>
          <a:xfrm>
            <a:off x="6372467" y="4081514"/>
            <a:ext cx="14466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solidFill>
                  <a:prstClr val="white">
                    <a:lumMod val="50000"/>
                  </a:prstClr>
                </a:solidFill>
              </a:rPr>
              <a:t>Incidencia Delictiva </a:t>
            </a:r>
            <a:r>
              <a:rPr lang="es-MX" sz="1050" b="1" dirty="0">
                <a:solidFill>
                  <a:prstClr val="white">
                    <a:lumMod val="50000"/>
                  </a:prstClr>
                </a:solidFill>
              </a:rPr>
              <a:t>642</a:t>
            </a:r>
          </a:p>
        </p:txBody>
      </p:sp>
      <p:sp>
        <p:nvSpPr>
          <p:cNvPr id="53" name="CuadroTexto 52"/>
          <p:cNvSpPr txBox="1"/>
          <p:nvPr/>
        </p:nvSpPr>
        <p:spPr>
          <a:xfrm>
            <a:off x="55207" y="1276728"/>
            <a:ext cx="3452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prstClr val="black"/>
                </a:solidFill>
              </a:rPr>
              <a:t>Personal asignado para atender </a:t>
            </a:r>
          </a:p>
          <a:p>
            <a:r>
              <a:rPr lang="es-MX" b="1" dirty="0">
                <a:solidFill>
                  <a:prstClr val="black"/>
                </a:solidFill>
              </a:rPr>
              <a:t>la Violencia de Género 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067820B7-DE27-422E-8DF4-D0B4E59C136B}"/>
              </a:ext>
            </a:extLst>
          </p:cNvPr>
          <p:cNvSpPr txBox="1"/>
          <p:nvPr/>
        </p:nvSpPr>
        <p:spPr>
          <a:xfrm>
            <a:off x="7430760" y="6550223"/>
            <a:ext cx="4761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i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Incidencia delictiva desde el 2015 al 30 de Junio del 2019</a:t>
            </a:r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DED428AC-91A1-4D76-A76F-350373CD4E0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2" t="26735" r="36092" b="33080"/>
          <a:stretch/>
        </p:blipFill>
        <p:spPr>
          <a:xfrm>
            <a:off x="8853509" y="1976079"/>
            <a:ext cx="3349200" cy="394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5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-857250"/>
            <a:ext cx="13716000" cy="85725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-719216" y="998433"/>
            <a:ext cx="1858903" cy="35780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848B1D5-CC9E-48FE-B2A6-E57D4A92CD15}"/>
              </a:ext>
            </a:extLst>
          </p:cNvPr>
          <p:cNvSpPr txBox="1"/>
          <p:nvPr/>
        </p:nvSpPr>
        <p:spPr>
          <a:xfrm>
            <a:off x="3593960" y="709910"/>
            <a:ext cx="4463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prstClr val="black"/>
                </a:solidFill>
              </a:rPr>
              <a:t>Personal asignado en los 50 municipios para atender la Violencia de Género </a:t>
            </a:r>
          </a:p>
        </p:txBody>
      </p:sp>
    </p:spTree>
    <p:extLst>
      <p:ext uri="{BB962C8B-B14F-4D97-AF65-F5344CB8AC3E}">
        <p14:creationId xmlns:p14="http://schemas.microsoft.com/office/powerpoint/2010/main" val="3928989871"/>
      </p:ext>
    </p:extLst>
  </p:cSld>
  <p:clrMapOvr>
    <a:masterClrMapping/>
  </p:clrMapOvr>
</p:sld>
</file>

<file path=ppt/theme/theme1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75</Words>
  <Application>Microsoft Office PowerPoint</Application>
  <PresentationFormat>Panorámica</PresentationFormat>
  <Paragraphs>34</Paragraphs>
  <Slides>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8_Tema de Office</vt:lpstr>
      <vt:lpstr>CorelDRAW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Martha Meza</dc:creator>
  <cp:lastModifiedBy>Jessy</cp:lastModifiedBy>
  <cp:revision>7</cp:revision>
  <dcterms:created xsi:type="dcterms:W3CDTF">2019-07-23T00:33:40Z</dcterms:created>
  <dcterms:modified xsi:type="dcterms:W3CDTF">2019-10-10T17:49:15Z</dcterms:modified>
</cp:coreProperties>
</file>