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60" r:id="rId3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F7F7"/>
    <a:srgbClr val="F5F5F5"/>
    <a:srgbClr val="F4F4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72" d="100"/>
          <a:sy n="72" d="100"/>
        </p:scale>
        <p:origin x="660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_ONLY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983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C76BC65A-9459-41F2-8960-7AEB18E8A3F2}" type="datetime1">
              <a:rPr lang="es-MX">
                <a:solidFill>
                  <a:prstClr val="black">
                    <a:tint val="75000"/>
                  </a:prstClr>
                </a:solidFill>
              </a:rPr>
              <a:pPr/>
              <a:t>10/10/2019</a:t>
            </a:fld>
            <a:endParaRPr lang="es-MX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MX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A30592CC-34E5-470A-885B-0809DD1755CD}" type="slidenum">
              <a:rPr lang="es-MX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MX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28847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1214CD8B-B9BA-4A3C-8A9F-8C617ACE0185}" type="datetime1">
              <a:rPr lang="es-MX">
                <a:solidFill>
                  <a:prstClr val="black">
                    <a:tint val="75000"/>
                  </a:prstClr>
                </a:solidFill>
              </a:rPr>
              <a:pPr/>
              <a:t>10/10/2019</a:t>
            </a:fld>
            <a:endParaRPr lang="es-MX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MX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A30592CC-34E5-470A-885B-0809DD1755CD}" type="slidenum">
              <a:rPr lang="es-MX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MX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49091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D9287E99-6F7A-45FE-BF90-DA15F9B53DDE}" type="datetime1">
              <a:rPr lang="es-MX">
                <a:solidFill>
                  <a:prstClr val="black">
                    <a:tint val="75000"/>
                  </a:prstClr>
                </a:solidFill>
              </a:rPr>
              <a:pPr/>
              <a:t>10/10/2019</a:t>
            </a:fld>
            <a:endParaRPr lang="es-MX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MX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A30592CC-34E5-470A-885B-0809DD1755CD}" type="slidenum">
              <a:rPr lang="es-MX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MX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97209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DA29DF6-AEEE-4986-A224-B26766A4745F}" type="datetime1">
              <a:rPr lang="es-MX">
                <a:solidFill>
                  <a:prstClr val="black">
                    <a:tint val="75000"/>
                  </a:prstClr>
                </a:solidFill>
              </a:rPr>
              <a:pPr/>
              <a:t>10/10/2019</a:t>
            </a:fld>
            <a:endParaRPr lang="es-MX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MX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A30592CC-34E5-470A-885B-0809DD1755CD}" type="slidenum">
              <a:rPr lang="es-MX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MX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80353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046BD742-9480-4186-B14A-F42238AB24A5}" type="datetime1">
              <a:rPr lang="es-MX">
                <a:solidFill>
                  <a:prstClr val="black">
                    <a:tint val="75000"/>
                  </a:prstClr>
                </a:solidFill>
              </a:rPr>
              <a:pPr/>
              <a:t>10/10/2019</a:t>
            </a:fld>
            <a:endParaRPr lang="es-MX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MX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A30592CC-34E5-470A-885B-0809DD1755CD}" type="slidenum">
              <a:rPr lang="es-MX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MX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93857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4B53ED1E-CE91-41C1-998C-01C55391EB39}" type="datetime1">
              <a:rPr lang="es-MX">
                <a:solidFill>
                  <a:prstClr val="black">
                    <a:tint val="75000"/>
                  </a:prstClr>
                </a:solidFill>
              </a:rPr>
              <a:pPr/>
              <a:t>10/10/2019</a:t>
            </a:fld>
            <a:endParaRPr lang="es-MX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MX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A30592CC-34E5-470A-885B-0809DD1755CD}" type="slidenum">
              <a:rPr lang="es-MX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MX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24875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A5962289-FE44-4480-BC0F-6CA60C40AFD3}" type="datetime1">
              <a:rPr lang="es-MX">
                <a:solidFill>
                  <a:prstClr val="black">
                    <a:tint val="75000"/>
                  </a:prstClr>
                </a:solidFill>
              </a:rPr>
              <a:pPr/>
              <a:t>10/10/2019</a:t>
            </a:fld>
            <a:endParaRPr lang="es-MX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MX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A30592CC-34E5-470A-885B-0809DD1755CD}" type="slidenum">
              <a:rPr lang="es-MX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MX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61931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80D603E2-964A-46E8-B5F4-13A1A1895AC7}" type="datetime1">
              <a:rPr lang="es-MX">
                <a:solidFill>
                  <a:prstClr val="black">
                    <a:tint val="75000"/>
                  </a:prstClr>
                </a:solidFill>
              </a:rPr>
              <a:pPr/>
              <a:t>10/10/2019</a:t>
            </a:fld>
            <a:endParaRPr lang="es-MX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MX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A30592CC-34E5-470A-885B-0809DD1755CD}" type="slidenum">
              <a:rPr lang="es-MX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MX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62050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90E214BD-9DEE-46E7-9F68-F5372CE4094C}" type="datetime1">
              <a:rPr lang="es-MX">
                <a:solidFill>
                  <a:prstClr val="black">
                    <a:tint val="75000"/>
                  </a:prstClr>
                </a:solidFill>
              </a:rPr>
              <a:pPr/>
              <a:t>10/10/2019</a:t>
            </a:fld>
            <a:endParaRPr lang="es-MX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MX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A30592CC-34E5-470A-885B-0809DD1755CD}" type="slidenum">
              <a:rPr lang="es-MX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MX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68083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E9541BB3-B06A-4614-A707-59F8F3C2F3B3}" type="datetime1">
              <a:rPr lang="es-MX">
                <a:solidFill>
                  <a:prstClr val="black">
                    <a:tint val="75000"/>
                  </a:prstClr>
                </a:solidFill>
              </a:rPr>
              <a:pPr/>
              <a:t>10/10/2019</a:t>
            </a:fld>
            <a:endParaRPr lang="es-MX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MX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A30592CC-34E5-470A-885B-0809DD1755CD}" type="slidenum">
              <a:rPr lang="es-MX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MX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33533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/>
          <p:cNvPicPr>
            <a:picLocks noChangeAspect="1"/>
          </p:cNvPicPr>
          <p:nvPr userDrawn="1"/>
        </p:nvPicPr>
        <p:blipFill rotWithShape="1">
          <a:blip r:embed="rId13"/>
          <a:srcRect l="22390" t="23713" r="11655" b="998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0480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oleObject" Target="../embeddings/oleObject1.bin"/><Relationship Id="rId7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jpe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emf"/><Relationship Id="rId9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to 4">
            <a:extLst>
              <a:ext uri="{FF2B5EF4-FFF2-40B4-BE49-F238E27FC236}">
                <a16:creationId xmlns:a16="http://schemas.microsoft.com/office/drawing/2014/main" id="{2EB4E811-5EE5-480F-8113-79C93DD0E46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010085" y="1365652"/>
          <a:ext cx="4203511" cy="53617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" name="CorelDRAW" r:id="rId3" imgW="4787256" imgH="6106453" progId="CorelDraw.Graphic.19">
                  <p:embed/>
                </p:oleObj>
              </mc:Choice>
              <mc:Fallback>
                <p:oleObj name="CorelDRAW" r:id="rId3" imgW="4787256" imgH="6106453" progId="CorelDraw.Graphic.19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010085" y="1365652"/>
                        <a:ext cx="4203511" cy="536170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1 Rectángulo"/>
          <p:cNvSpPr/>
          <p:nvPr/>
        </p:nvSpPr>
        <p:spPr>
          <a:xfrm>
            <a:off x="71438" y="719321"/>
            <a:ext cx="1219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hangingPunct="0"/>
            <a:r>
              <a:rPr lang="es-MX" sz="3600" b="1" dirty="0">
                <a:solidFill>
                  <a:srgbClr val="C0504D">
                    <a:lumMod val="50000"/>
                  </a:srgbClr>
                </a:solidFill>
                <a:cs typeface="Calibri" panose="020F0502020204030204" pitchFamily="34" charset="0"/>
                <a:sym typeface="Helvetica"/>
              </a:rPr>
              <a:t>Reapertura de Agencias  (15)</a:t>
            </a:r>
          </a:p>
        </p:txBody>
      </p:sp>
      <p:grpSp>
        <p:nvGrpSpPr>
          <p:cNvPr id="13" name="Grupo 12"/>
          <p:cNvGrpSpPr/>
          <p:nvPr/>
        </p:nvGrpSpPr>
        <p:grpSpPr>
          <a:xfrm>
            <a:off x="6179097" y="1435885"/>
            <a:ext cx="2228050" cy="1104726"/>
            <a:chOff x="5333625" y="1488786"/>
            <a:chExt cx="2228050" cy="1104726"/>
          </a:xfrm>
        </p:grpSpPr>
        <p:pic>
          <p:nvPicPr>
            <p:cNvPr id="7" name="Imagen 6"/>
            <p:cNvPicPr>
              <a:picLocks noChangeAspect="1"/>
            </p:cNvPicPr>
            <p:nvPr/>
          </p:nvPicPr>
          <p:blipFill>
            <a:blip r:embed="rId5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17715" y="2078688"/>
              <a:ext cx="338604" cy="440444"/>
            </a:xfrm>
            <a:prstGeom prst="rect">
              <a:avLst/>
            </a:prstGeom>
          </p:spPr>
        </p:pic>
        <p:pic>
          <p:nvPicPr>
            <p:cNvPr id="8" name="Imagen 7"/>
            <p:cNvPicPr>
              <a:picLocks noChangeAspect="1"/>
            </p:cNvPicPr>
            <p:nvPr/>
          </p:nvPicPr>
          <p:blipFill>
            <a:blip r:embed="rId6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78870" y="1532880"/>
              <a:ext cx="383333" cy="442307"/>
            </a:xfrm>
            <a:prstGeom prst="rect">
              <a:avLst/>
            </a:prstGeom>
          </p:spPr>
        </p:pic>
        <p:sp>
          <p:nvSpPr>
            <p:cNvPr id="9" name="CuadroTexto 8"/>
            <p:cNvSpPr txBox="1"/>
            <p:nvPr/>
          </p:nvSpPr>
          <p:spPr>
            <a:xfrm>
              <a:off x="5333625" y="1488786"/>
              <a:ext cx="3867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2800" b="1" dirty="0">
                  <a:solidFill>
                    <a:prstClr val="black"/>
                  </a:solidFill>
                </a:rPr>
                <a:t>2</a:t>
              </a:r>
            </a:p>
          </p:txBody>
        </p:sp>
        <p:sp>
          <p:nvSpPr>
            <p:cNvPr id="10" name="CuadroTexto 9"/>
            <p:cNvSpPr txBox="1"/>
            <p:nvPr/>
          </p:nvSpPr>
          <p:spPr>
            <a:xfrm>
              <a:off x="5333625" y="2070292"/>
              <a:ext cx="3867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2800" b="1" dirty="0">
                  <a:solidFill>
                    <a:prstClr val="black"/>
                  </a:solidFill>
                </a:rPr>
                <a:t>2</a:t>
              </a:r>
            </a:p>
          </p:txBody>
        </p:sp>
        <p:sp>
          <p:nvSpPr>
            <p:cNvPr id="11" name="CuadroTexto 10"/>
            <p:cNvSpPr txBox="1"/>
            <p:nvPr/>
          </p:nvSpPr>
          <p:spPr>
            <a:xfrm>
              <a:off x="6031111" y="1682081"/>
              <a:ext cx="996287" cy="26160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t">
              <a:spAutoFit/>
            </a:bodyPr>
            <a:lstStyle/>
            <a:p>
              <a:pPr hangingPunct="0"/>
              <a:r>
                <a:rPr lang="es-MX" sz="1100" dirty="0">
                  <a:solidFill>
                    <a:prstClr val="white">
                      <a:lumMod val="50000"/>
                    </a:prstClr>
                  </a:solidFill>
                  <a:sym typeface="Helvetica"/>
                </a:rPr>
                <a:t>AMP</a:t>
              </a:r>
            </a:p>
          </p:txBody>
        </p:sp>
        <p:sp>
          <p:nvSpPr>
            <p:cNvPr id="12" name="CuadroTexto 11"/>
            <p:cNvSpPr txBox="1"/>
            <p:nvPr/>
          </p:nvSpPr>
          <p:spPr>
            <a:xfrm>
              <a:off x="6031111" y="2275265"/>
              <a:ext cx="1530564" cy="26160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t">
              <a:spAutoFit/>
            </a:bodyPr>
            <a:lstStyle/>
            <a:p>
              <a:pPr hangingPunct="0"/>
              <a:r>
                <a:rPr lang="es-MX" sz="1100" dirty="0">
                  <a:solidFill>
                    <a:prstClr val="white">
                      <a:lumMod val="50000"/>
                    </a:prstClr>
                  </a:solidFill>
                  <a:sym typeface="Helvetica"/>
                </a:rPr>
                <a:t>PM</a:t>
              </a:r>
            </a:p>
          </p:txBody>
        </p:sp>
      </p:grpSp>
      <p:grpSp>
        <p:nvGrpSpPr>
          <p:cNvPr id="14" name="Grupo 13"/>
          <p:cNvGrpSpPr/>
          <p:nvPr/>
        </p:nvGrpSpPr>
        <p:grpSpPr>
          <a:xfrm>
            <a:off x="2706121" y="2452425"/>
            <a:ext cx="2242305" cy="1131822"/>
            <a:chOff x="5333625" y="1488786"/>
            <a:chExt cx="2242305" cy="1131822"/>
          </a:xfrm>
        </p:grpSpPr>
        <p:pic>
          <p:nvPicPr>
            <p:cNvPr id="15" name="Imagen 14"/>
            <p:cNvPicPr>
              <a:picLocks noChangeAspect="1"/>
            </p:cNvPicPr>
            <p:nvPr/>
          </p:nvPicPr>
          <p:blipFill>
            <a:blip r:embed="rId5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53954" y="2160576"/>
              <a:ext cx="311484" cy="405167"/>
            </a:xfrm>
            <a:prstGeom prst="rect">
              <a:avLst/>
            </a:prstGeom>
          </p:spPr>
        </p:pic>
        <p:pic>
          <p:nvPicPr>
            <p:cNvPr id="16" name="Imagen 15"/>
            <p:cNvPicPr>
              <a:picLocks noChangeAspect="1"/>
            </p:cNvPicPr>
            <p:nvPr/>
          </p:nvPicPr>
          <p:blipFill>
            <a:blip r:embed="rId7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42508" y="1584910"/>
              <a:ext cx="322930" cy="372612"/>
            </a:xfrm>
            <a:prstGeom prst="rect">
              <a:avLst/>
            </a:prstGeom>
          </p:spPr>
        </p:pic>
        <p:sp>
          <p:nvSpPr>
            <p:cNvPr id="17" name="CuadroTexto 16"/>
            <p:cNvSpPr txBox="1"/>
            <p:nvPr/>
          </p:nvSpPr>
          <p:spPr>
            <a:xfrm>
              <a:off x="5333625" y="1488786"/>
              <a:ext cx="3867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2800" b="1" dirty="0">
                  <a:solidFill>
                    <a:prstClr val="black"/>
                  </a:solidFill>
                </a:rPr>
                <a:t>2</a:t>
              </a:r>
            </a:p>
          </p:txBody>
        </p:sp>
        <p:sp>
          <p:nvSpPr>
            <p:cNvPr id="18" name="CuadroTexto 17"/>
            <p:cNvSpPr txBox="1"/>
            <p:nvPr/>
          </p:nvSpPr>
          <p:spPr>
            <a:xfrm>
              <a:off x="5333625" y="2070292"/>
              <a:ext cx="3867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2800" b="1" dirty="0">
                  <a:solidFill>
                    <a:prstClr val="black"/>
                  </a:solidFill>
                </a:rPr>
                <a:t>4</a:t>
              </a:r>
            </a:p>
          </p:txBody>
        </p:sp>
        <p:sp>
          <p:nvSpPr>
            <p:cNvPr id="19" name="CuadroTexto 18"/>
            <p:cNvSpPr txBox="1"/>
            <p:nvPr/>
          </p:nvSpPr>
          <p:spPr>
            <a:xfrm>
              <a:off x="6045733" y="1660522"/>
              <a:ext cx="996287" cy="26160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t">
              <a:spAutoFit/>
            </a:bodyPr>
            <a:lstStyle/>
            <a:p>
              <a:pPr hangingPunct="0"/>
              <a:r>
                <a:rPr lang="es-MX" sz="1100" dirty="0">
                  <a:solidFill>
                    <a:prstClr val="white">
                      <a:lumMod val="50000"/>
                    </a:prstClr>
                  </a:solidFill>
                  <a:sym typeface="Helvetica"/>
                </a:rPr>
                <a:t>AMP</a:t>
              </a:r>
            </a:p>
          </p:txBody>
        </p:sp>
        <p:sp>
          <p:nvSpPr>
            <p:cNvPr id="20" name="CuadroTexto 19"/>
            <p:cNvSpPr txBox="1"/>
            <p:nvPr/>
          </p:nvSpPr>
          <p:spPr>
            <a:xfrm>
              <a:off x="6045366" y="2359002"/>
              <a:ext cx="1530564" cy="26160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t">
              <a:spAutoFit/>
            </a:bodyPr>
            <a:lstStyle/>
            <a:p>
              <a:pPr hangingPunct="0"/>
              <a:r>
                <a:rPr lang="es-MX" sz="1100" dirty="0">
                  <a:solidFill>
                    <a:prstClr val="white">
                      <a:lumMod val="50000"/>
                    </a:prstClr>
                  </a:solidFill>
                  <a:sym typeface="Helvetica"/>
                </a:rPr>
                <a:t>PM</a:t>
              </a:r>
            </a:p>
          </p:txBody>
        </p:sp>
      </p:grpSp>
      <p:grpSp>
        <p:nvGrpSpPr>
          <p:cNvPr id="21" name="Grupo 20"/>
          <p:cNvGrpSpPr/>
          <p:nvPr/>
        </p:nvGrpSpPr>
        <p:grpSpPr>
          <a:xfrm>
            <a:off x="1942253" y="3848440"/>
            <a:ext cx="2281754" cy="1104726"/>
            <a:chOff x="5333625" y="1488786"/>
            <a:chExt cx="2281754" cy="1104726"/>
          </a:xfrm>
        </p:grpSpPr>
        <p:pic>
          <p:nvPicPr>
            <p:cNvPr id="22" name="Imagen 21"/>
            <p:cNvPicPr>
              <a:picLocks noChangeAspect="1"/>
            </p:cNvPicPr>
            <p:nvPr/>
          </p:nvPicPr>
          <p:blipFill>
            <a:blip r:embed="rId5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01214" y="2050634"/>
              <a:ext cx="331907" cy="431733"/>
            </a:xfrm>
            <a:prstGeom prst="rect">
              <a:avLst/>
            </a:prstGeom>
          </p:spPr>
        </p:pic>
        <p:pic>
          <p:nvPicPr>
            <p:cNvPr id="23" name="Imagen 22"/>
            <p:cNvPicPr>
              <a:picLocks noChangeAspect="1"/>
            </p:cNvPicPr>
            <p:nvPr/>
          </p:nvPicPr>
          <p:blipFill>
            <a:blip r:embed="rId8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74477" y="1588912"/>
              <a:ext cx="344104" cy="397043"/>
            </a:xfrm>
            <a:prstGeom prst="rect">
              <a:avLst/>
            </a:prstGeom>
          </p:spPr>
        </p:pic>
        <p:sp>
          <p:nvSpPr>
            <p:cNvPr id="24" name="CuadroTexto 23"/>
            <p:cNvSpPr txBox="1"/>
            <p:nvPr/>
          </p:nvSpPr>
          <p:spPr>
            <a:xfrm>
              <a:off x="5333625" y="1488786"/>
              <a:ext cx="3867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2800" b="1" dirty="0">
                  <a:solidFill>
                    <a:prstClr val="black"/>
                  </a:solidFill>
                </a:rPr>
                <a:t>1</a:t>
              </a:r>
            </a:p>
          </p:txBody>
        </p:sp>
        <p:sp>
          <p:nvSpPr>
            <p:cNvPr id="25" name="CuadroTexto 24"/>
            <p:cNvSpPr txBox="1"/>
            <p:nvPr/>
          </p:nvSpPr>
          <p:spPr>
            <a:xfrm>
              <a:off x="5333625" y="2070292"/>
              <a:ext cx="3867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2800" b="1" dirty="0">
                  <a:solidFill>
                    <a:prstClr val="black"/>
                  </a:solidFill>
                </a:rPr>
                <a:t>2</a:t>
              </a:r>
            </a:p>
          </p:txBody>
        </p:sp>
        <p:sp>
          <p:nvSpPr>
            <p:cNvPr id="26" name="CuadroTexto 25"/>
            <p:cNvSpPr txBox="1"/>
            <p:nvPr/>
          </p:nvSpPr>
          <p:spPr>
            <a:xfrm>
              <a:off x="6066108" y="1709851"/>
              <a:ext cx="996287" cy="26160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t">
              <a:spAutoFit/>
            </a:bodyPr>
            <a:lstStyle/>
            <a:p>
              <a:pPr hangingPunct="0"/>
              <a:r>
                <a:rPr lang="es-MX" sz="1100" dirty="0">
                  <a:solidFill>
                    <a:prstClr val="white">
                      <a:lumMod val="50000"/>
                    </a:prstClr>
                  </a:solidFill>
                  <a:sym typeface="Helvetica"/>
                </a:rPr>
                <a:t>AMP</a:t>
              </a:r>
            </a:p>
          </p:txBody>
        </p:sp>
        <p:sp>
          <p:nvSpPr>
            <p:cNvPr id="27" name="CuadroTexto 26"/>
            <p:cNvSpPr txBox="1"/>
            <p:nvPr/>
          </p:nvSpPr>
          <p:spPr>
            <a:xfrm>
              <a:off x="6084815" y="2220761"/>
              <a:ext cx="1530564" cy="26160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t">
              <a:spAutoFit/>
            </a:bodyPr>
            <a:lstStyle/>
            <a:p>
              <a:pPr hangingPunct="0"/>
              <a:r>
                <a:rPr lang="es-MX" sz="1100" dirty="0">
                  <a:solidFill>
                    <a:prstClr val="white">
                      <a:lumMod val="50000"/>
                    </a:prstClr>
                  </a:solidFill>
                  <a:sym typeface="Helvetica"/>
                </a:rPr>
                <a:t>PM</a:t>
              </a:r>
            </a:p>
          </p:txBody>
        </p:sp>
      </p:grpSp>
      <p:grpSp>
        <p:nvGrpSpPr>
          <p:cNvPr id="28" name="Grupo 27"/>
          <p:cNvGrpSpPr/>
          <p:nvPr/>
        </p:nvGrpSpPr>
        <p:grpSpPr>
          <a:xfrm>
            <a:off x="6213596" y="5528089"/>
            <a:ext cx="2121187" cy="1104726"/>
            <a:chOff x="5333625" y="1488786"/>
            <a:chExt cx="2121187" cy="1104726"/>
          </a:xfrm>
        </p:grpSpPr>
        <p:pic>
          <p:nvPicPr>
            <p:cNvPr id="29" name="Imagen 28"/>
            <p:cNvPicPr>
              <a:picLocks noChangeAspect="1"/>
            </p:cNvPicPr>
            <p:nvPr/>
          </p:nvPicPr>
          <p:blipFill>
            <a:blip r:embed="rId5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71664" y="2132980"/>
              <a:ext cx="298297" cy="388014"/>
            </a:xfrm>
            <a:prstGeom prst="rect">
              <a:avLst/>
            </a:prstGeom>
          </p:spPr>
        </p:pic>
        <p:pic>
          <p:nvPicPr>
            <p:cNvPr id="30" name="Imagen 29"/>
            <p:cNvPicPr>
              <a:picLocks noChangeAspect="1"/>
            </p:cNvPicPr>
            <p:nvPr/>
          </p:nvPicPr>
          <p:blipFill>
            <a:blip r:embed="rId9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33810" y="1604879"/>
              <a:ext cx="372776" cy="430125"/>
            </a:xfrm>
            <a:prstGeom prst="rect">
              <a:avLst/>
            </a:prstGeom>
          </p:spPr>
        </p:pic>
        <p:sp>
          <p:nvSpPr>
            <p:cNvPr id="31" name="CuadroTexto 30"/>
            <p:cNvSpPr txBox="1"/>
            <p:nvPr/>
          </p:nvSpPr>
          <p:spPr>
            <a:xfrm>
              <a:off x="5333625" y="1488786"/>
              <a:ext cx="3867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2800" b="1" dirty="0">
                  <a:solidFill>
                    <a:prstClr val="black"/>
                  </a:solidFill>
                </a:rPr>
                <a:t>1</a:t>
              </a:r>
            </a:p>
          </p:txBody>
        </p:sp>
        <p:sp>
          <p:nvSpPr>
            <p:cNvPr id="32" name="CuadroTexto 31"/>
            <p:cNvSpPr txBox="1"/>
            <p:nvPr/>
          </p:nvSpPr>
          <p:spPr>
            <a:xfrm>
              <a:off x="5333625" y="2070292"/>
              <a:ext cx="3867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2800" b="1" dirty="0">
                  <a:solidFill>
                    <a:prstClr val="black"/>
                  </a:solidFill>
                </a:rPr>
                <a:t>2</a:t>
              </a:r>
            </a:p>
          </p:txBody>
        </p:sp>
        <p:sp>
          <p:nvSpPr>
            <p:cNvPr id="33" name="CuadroTexto 32"/>
            <p:cNvSpPr txBox="1"/>
            <p:nvPr/>
          </p:nvSpPr>
          <p:spPr>
            <a:xfrm>
              <a:off x="5926855" y="1584635"/>
              <a:ext cx="996287" cy="26160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t">
              <a:spAutoFit/>
            </a:bodyPr>
            <a:lstStyle/>
            <a:p>
              <a:pPr hangingPunct="0"/>
              <a:r>
                <a:rPr lang="es-MX" sz="1100" dirty="0">
                  <a:solidFill>
                    <a:prstClr val="white">
                      <a:lumMod val="50000"/>
                    </a:prstClr>
                  </a:solidFill>
                  <a:sym typeface="Helvetica"/>
                </a:rPr>
                <a:t>AMP</a:t>
              </a:r>
            </a:p>
          </p:txBody>
        </p:sp>
        <p:sp>
          <p:nvSpPr>
            <p:cNvPr id="34" name="CuadroTexto 33"/>
            <p:cNvSpPr txBox="1"/>
            <p:nvPr/>
          </p:nvSpPr>
          <p:spPr>
            <a:xfrm>
              <a:off x="5924248" y="2277917"/>
              <a:ext cx="1530564" cy="26160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t">
              <a:spAutoFit/>
            </a:bodyPr>
            <a:lstStyle/>
            <a:p>
              <a:pPr hangingPunct="0"/>
              <a:r>
                <a:rPr lang="es-MX" sz="1100" dirty="0">
                  <a:solidFill>
                    <a:prstClr val="white">
                      <a:lumMod val="50000"/>
                    </a:prstClr>
                  </a:solidFill>
                  <a:sym typeface="Helvetica"/>
                </a:rPr>
                <a:t>PM</a:t>
              </a:r>
            </a:p>
          </p:txBody>
        </p:sp>
      </p:grpSp>
      <p:grpSp>
        <p:nvGrpSpPr>
          <p:cNvPr id="35" name="Grupo 34"/>
          <p:cNvGrpSpPr/>
          <p:nvPr/>
        </p:nvGrpSpPr>
        <p:grpSpPr>
          <a:xfrm>
            <a:off x="5866377" y="3585544"/>
            <a:ext cx="1873850" cy="1479954"/>
            <a:chOff x="5333625" y="1302647"/>
            <a:chExt cx="1873850" cy="1479954"/>
          </a:xfrm>
        </p:grpSpPr>
        <p:pic>
          <p:nvPicPr>
            <p:cNvPr id="36" name="Imagen 35"/>
            <p:cNvPicPr>
              <a:picLocks noChangeAspect="1"/>
            </p:cNvPicPr>
            <p:nvPr/>
          </p:nvPicPr>
          <p:blipFill>
            <a:blip r:embed="rId5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61025" y="2133729"/>
              <a:ext cx="295227" cy="384021"/>
            </a:xfrm>
            <a:prstGeom prst="rect">
              <a:avLst/>
            </a:prstGeom>
          </p:spPr>
        </p:pic>
        <p:pic>
          <p:nvPicPr>
            <p:cNvPr id="37" name="Imagen 36"/>
            <p:cNvPicPr>
              <a:picLocks noChangeAspect="1"/>
            </p:cNvPicPr>
            <p:nvPr/>
          </p:nvPicPr>
          <p:blipFill>
            <a:blip r:embed="rId10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23397" y="1548778"/>
              <a:ext cx="343080" cy="395862"/>
            </a:xfrm>
            <a:prstGeom prst="rect">
              <a:avLst/>
            </a:prstGeom>
          </p:spPr>
        </p:pic>
        <p:sp>
          <p:nvSpPr>
            <p:cNvPr id="38" name="CuadroTexto 37"/>
            <p:cNvSpPr txBox="1"/>
            <p:nvPr/>
          </p:nvSpPr>
          <p:spPr>
            <a:xfrm>
              <a:off x="5333625" y="1488786"/>
              <a:ext cx="3867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2800" b="1" dirty="0">
                  <a:solidFill>
                    <a:prstClr val="black"/>
                  </a:solidFill>
                </a:rPr>
                <a:t>1</a:t>
              </a:r>
            </a:p>
          </p:txBody>
        </p:sp>
        <p:sp>
          <p:nvSpPr>
            <p:cNvPr id="39" name="CuadroTexto 38"/>
            <p:cNvSpPr txBox="1"/>
            <p:nvPr/>
          </p:nvSpPr>
          <p:spPr>
            <a:xfrm>
              <a:off x="5333625" y="2070292"/>
              <a:ext cx="3867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2800" b="1" dirty="0">
                  <a:solidFill>
                    <a:prstClr val="black"/>
                  </a:solidFill>
                </a:rPr>
                <a:t>2</a:t>
              </a:r>
            </a:p>
          </p:txBody>
        </p:sp>
        <p:sp>
          <p:nvSpPr>
            <p:cNvPr id="40" name="CuadroTexto 39"/>
            <p:cNvSpPr txBox="1"/>
            <p:nvPr/>
          </p:nvSpPr>
          <p:spPr>
            <a:xfrm>
              <a:off x="5615419" y="1302647"/>
              <a:ext cx="996287" cy="26160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t">
              <a:spAutoFit/>
            </a:bodyPr>
            <a:lstStyle/>
            <a:p>
              <a:pPr hangingPunct="0"/>
              <a:r>
                <a:rPr lang="es-MX" sz="1100" dirty="0">
                  <a:solidFill>
                    <a:prstClr val="white">
                      <a:lumMod val="50000"/>
                    </a:prstClr>
                  </a:solidFill>
                  <a:sym typeface="Helvetica"/>
                </a:rPr>
                <a:t>AMP</a:t>
              </a:r>
            </a:p>
          </p:txBody>
        </p:sp>
        <p:sp>
          <p:nvSpPr>
            <p:cNvPr id="41" name="CuadroTexto 40"/>
            <p:cNvSpPr txBox="1"/>
            <p:nvPr/>
          </p:nvSpPr>
          <p:spPr>
            <a:xfrm>
              <a:off x="5676911" y="2520995"/>
              <a:ext cx="1530564" cy="26160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t">
              <a:spAutoFit/>
            </a:bodyPr>
            <a:lstStyle/>
            <a:p>
              <a:pPr hangingPunct="0"/>
              <a:r>
                <a:rPr lang="es-MX" sz="1100" dirty="0">
                  <a:solidFill>
                    <a:prstClr val="white">
                      <a:lumMod val="50000"/>
                    </a:prstClr>
                  </a:solidFill>
                  <a:sym typeface="Helvetica"/>
                </a:rPr>
                <a:t>PM</a:t>
              </a:r>
            </a:p>
          </p:txBody>
        </p:sp>
      </p:grpSp>
      <p:cxnSp>
        <p:nvCxnSpPr>
          <p:cNvPr id="43" name="Conector recto de flecha 42"/>
          <p:cNvCxnSpPr/>
          <p:nvPr/>
        </p:nvCxnSpPr>
        <p:spPr>
          <a:xfrm flipV="1">
            <a:off x="3579434" y="6335749"/>
            <a:ext cx="2599663" cy="297066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CuadroTexto 46"/>
          <p:cNvSpPr txBox="1"/>
          <p:nvPr/>
        </p:nvSpPr>
        <p:spPr>
          <a:xfrm>
            <a:off x="4833993" y="1760332"/>
            <a:ext cx="144666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050" dirty="0">
                <a:solidFill>
                  <a:prstClr val="white">
                    <a:lumMod val="50000"/>
                  </a:prstClr>
                </a:solidFill>
              </a:rPr>
              <a:t>Incidencia Delictiva</a:t>
            </a:r>
          </a:p>
          <a:p>
            <a:pPr algn="ctr"/>
            <a:r>
              <a:rPr lang="es-MX" sz="1050" b="1" dirty="0">
                <a:solidFill>
                  <a:prstClr val="white">
                    <a:lumMod val="50000"/>
                  </a:prstClr>
                </a:solidFill>
              </a:rPr>
              <a:t>508</a:t>
            </a:r>
          </a:p>
        </p:txBody>
      </p:sp>
      <p:sp>
        <p:nvSpPr>
          <p:cNvPr id="48" name="CuadroTexto 47"/>
          <p:cNvSpPr txBox="1"/>
          <p:nvPr/>
        </p:nvSpPr>
        <p:spPr>
          <a:xfrm>
            <a:off x="1407486" y="2689770"/>
            <a:ext cx="144666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050" dirty="0">
                <a:solidFill>
                  <a:prstClr val="white">
                    <a:lumMod val="50000"/>
                  </a:prstClr>
                </a:solidFill>
              </a:rPr>
              <a:t>Incidencia Delictiva </a:t>
            </a:r>
            <a:r>
              <a:rPr lang="es-MX" sz="1050" b="1" dirty="0">
                <a:solidFill>
                  <a:prstClr val="white">
                    <a:lumMod val="50000"/>
                  </a:prstClr>
                </a:solidFill>
              </a:rPr>
              <a:t>1,405</a:t>
            </a:r>
          </a:p>
        </p:txBody>
      </p:sp>
      <p:sp>
        <p:nvSpPr>
          <p:cNvPr id="49" name="CuadroTexto 48"/>
          <p:cNvSpPr txBox="1"/>
          <p:nvPr/>
        </p:nvSpPr>
        <p:spPr>
          <a:xfrm>
            <a:off x="873762" y="4182089"/>
            <a:ext cx="144666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050" dirty="0">
                <a:solidFill>
                  <a:prstClr val="white">
                    <a:lumMod val="50000"/>
                  </a:prstClr>
                </a:solidFill>
              </a:rPr>
              <a:t>Incidencia Delictiva</a:t>
            </a:r>
          </a:p>
          <a:p>
            <a:pPr algn="ctr"/>
            <a:r>
              <a:rPr lang="es-MX" sz="1050" b="1" dirty="0">
                <a:solidFill>
                  <a:prstClr val="white">
                    <a:lumMod val="50000"/>
                  </a:prstClr>
                </a:solidFill>
              </a:rPr>
              <a:t>324</a:t>
            </a:r>
          </a:p>
        </p:txBody>
      </p:sp>
      <p:sp>
        <p:nvSpPr>
          <p:cNvPr id="50" name="CuadroTexto 49"/>
          <p:cNvSpPr txBox="1"/>
          <p:nvPr/>
        </p:nvSpPr>
        <p:spPr>
          <a:xfrm>
            <a:off x="983356" y="5780394"/>
            <a:ext cx="144666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050" dirty="0">
                <a:solidFill>
                  <a:prstClr val="white">
                    <a:lumMod val="50000"/>
                  </a:prstClr>
                </a:solidFill>
              </a:rPr>
              <a:t>Incidencia Delictiva </a:t>
            </a:r>
          </a:p>
          <a:p>
            <a:pPr algn="ctr"/>
            <a:r>
              <a:rPr lang="es-MX" sz="1050" b="1" dirty="0">
                <a:solidFill>
                  <a:prstClr val="white">
                    <a:lumMod val="50000"/>
                  </a:prstClr>
                </a:solidFill>
              </a:rPr>
              <a:t>80</a:t>
            </a:r>
          </a:p>
        </p:txBody>
      </p:sp>
      <p:sp>
        <p:nvSpPr>
          <p:cNvPr id="51" name="CuadroTexto 50"/>
          <p:cNvSpPr txBox="1"/>
          <p:nvPr/>
        </p:nvSpPr>
        <p:spPr>
          <a:xfrm>
            <a:off x="6974945" y="5901846"/>
            <a:ext cx="144666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050" dirty="0">
                <a:solidFill>
                  <a:prstClr val="white">
                    <a:lumMod val="50000"/>
                  </a:prstClr>
                </a:solidFill>
              </a:rPr>
              <a:t>Incidencia Delictiva </a:t>
            </a:r>
            <a:r>
              <a:rPr lang="es-MX" sz="1050" b="1" dirty="0">
                <a:solidFill>
                  <a:prstClr val="white">
                    <a:lumMod val="50000"/>
                  </a:prstClr>
                </a:solidFill>
              </a:rPr>
              <a:t>136</a:t>
            </a:r>
          </a:p>
        </p:txBody>
      </p:sp>
      <p:sp>
        <p:nvSpPr>
          <p:cNvPr id="52" name="CuadroTexto 51"/>
          <p:cNvSpPr txBox="1"/>
          <p:nvPr/>
        </p:nvSpPr>
        <p:spPr>
          <a:xfrm>
            <a:off x="6372467" y="4081514"/>
            <a:ext cx="144666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050" dirty="0">
                <a:solidFill>
                  <a:prstClr val="white">
                    <a:lumMod val="50000"/>
                  </a:prstClr>
                </a:solidFill>
              </a:rPr>
              <a:t>Incidencia Delictiva </a:t>
            </a:r>
            <a:r>
              <a:rPr lang="es-MX" sz="1050" b="1" dirty="0">
                <a:solidFill>
                  <a:prstClr val="white">
                    <a:lumMod val="50000"/>
                  </a:prstClr>
                </a:solidFill>
              </a:rPr>
              <a:t>642</a:t>
            </a:r>
          </a:p>
        </p:txBody>
      </p:sp>
      <p:sp>
        <p:nvSpPr>
          <p:cNvPr id="53" name="CuadroTexto 52"/>
          <p:cNvSpPr txBox="1"/>
          <p:nvPr/>
        </p:nvSpPr>
        <p:spPr>
          <a:xfrm>
            <a:off x="55207" y="1276728"/>
            <a:ext cx="34528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>
                <a:solidFill>
                  <a:prstClr val="black"/>
                </a:solidFill>
              </a:rPr>
              <a:t>Personal asignado para atender </a:t>
            </a:r>
          </a:p>
          <a:p>
            <a:r>
              <a:rPr lang="es-MX" b="1" dirty="0">
                <a:solidFill>
                  <a:prstClr val="black"/>
                </a:solidFill>
              </a:rPr>
              <a:t>la Violencia de Género </a:t>
            </a:r>
          </a:p>
        </p:txBody>
      </p:sp>
      <p:sp>
        <p:nvSpPr>
          <p:cNvPr id="55" name="CuadroTexto 54">
            <a:extLst>
              <a:ext uri="{FF2B5EF4-FFF2-40B4-BE49-F238E27FC236}">
                <a16:creationId xmlns:a16="http://schemas.microsoft.com/office/drawing/2014/main" id="{067820B7-DE27-422E-8DF4-D0B4E59C136B}"/>
              </a:ext>
            </a:extLst>
          </p:cNvPr>
          <p:cNvSpPr txBox="1"/>
          <p:nvPr/>
        </p:nvSpPr>
        <p:spPr>
          <a:xfrm>
            <a:off x="7430760" y="6550223"/>
            <a:ext cx="47612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400" i="1" dirty="0">
                <a:solidFill>
                  <a:prstClr val="black">
                    <a:lumMod val="50000"/>
                    <a:lumOff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Incidencia delictiva desde el 2015 al 30 de Junio del 2019</a:t>
            </a:r>
          </a:p>
        </p:txBody>
      </p:sp>
      <p:pic>
        <p:nvPicPr>
          <p:cNvPr id="56" name="Imagen 55">
            <a:extLst>
              <a:ext uri="{FF2B5EF4-FFF2-40B4-BE49-F238E27FC236}">
                <a16:creationId xmlns:a16="http://schemas.microsoft.com/office/drawing/2014/main" id="{DED428AC-91A1-4D76-A76F-350373CD4E09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82" t="26735" r="36092" b="33080"/>
          <a:stretch/>
        </p:blipFill>
        <p:spPr>
          <a:xfrm>
            <a:off x="8853509" y="1976079"/>
            <a:ext cx="3349200" cy="3949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2651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62000" y="-857250"/>
            <a:ext cx="13716000" cy="8572500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-719216" y="998433"/>
            <a:ext cx="1858903" cy="357808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848B1D5-CC9E-48FE-B2A6-E57D4A92CD15}"/>
              </a:ext>
            </a:extLst>
          </p:cNvPr>
          <p:cNvSpPr txBox="1"/>
          <p:nvPr/>
        </p:nvSpPr>
        <p:spPr>
          <a:xfrm>
            <a:off x="3593960" y="709910"/>
            <a:ext cx="44633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dirty="0">
                <a:solidFill>
                  <a:prstClr val="black"/>
                </a:solidFill>
              </a:rPr>
              <a:t>Personal asignado en los 50 municipios para atender la Violencia de Género </a:t>
            </a:r>
          </a:p>
        </p:txBody>
      </p:sp>
    </p:spTree>
    <p:extLst>
      <p:ext uri="{BB962C8B-B14F-4D97-AF65-F5344CB8AC3E}">
        <p14:creationId xmlns:p14="http://schemas.microsoft.com/office/powerpoint/2010/main" val="3928989871"/>
      </p:ext>
    </p:extLst>
  </p:cSld>
  <p:clrMapOvr>
    <a:masterClrMapping/>
  </p:clrMapOvr>
</p:sld>
</file>

<file path=ppt/theme/theme1.xml><?xml version="1.0" encoding="utf-8"?>
<a:theme xmlns:a="http://schemas.openxmlformats.org/drawingml/2006/main" name="8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75</Words>
  <Application>Microsoft Office PowerPoint</Application>
  <PresentationFormat>Panorámica</PresentationFormat>
  <Paragraphs>34</Paragraphs>
  <Slides>2</Slides>
  <Notes>0</Notes>
  <HiddenSlides>0</HiddenSlides>
  <MMClips>0</MMClips>
  <ScaleCrop>false</ScaleCrop>
  <HeadingPairs>
    <vt:vector size="8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6" baseType="lpstr">
      <vt:lpstr>Arial</vt:lpstr>
      <vt:lpstr>Calibri</vt:lpstr>
      <vt:lpstr>8_Tema de Office</vt:lpstr>
      <vt:lpstr>CorelDRAW</vt:lpstr>
      <vt:lpstr>Presentación de PowerPoint</vt:lpstr>
      <vt:lpstr>Presentación de PowerPoint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Martha Meza</dc:creator>
  <cp:lastModifiedBy>Jessy</cp:lastModifiedBy>
  <cp:revision>7</cp:revision>
  <dcterms:created xsi:type="dcterms:W3CDTF">2019-07-23T00:33:40Z</dcterms:created>
  <dcterms:modified xsi:type="dcterms:W3CDTF">2019-10-10T17:49:15Z</dcterms:modified>
</cp:coreProperties>
</file>