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25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28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58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0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2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83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3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99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46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86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1BE8-97D2-4AF8-8D27-544E2ACC6D8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AE61-C484-4151-8EA5-630FCF3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53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863032" y="1173874"/>
            <a:ext cx="8339328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XVI. Fortalecer (con recursos económicos, materiales y humanos) a las instituciones involucradas en la prevención, atención, investigación y sanción de la violencia en contra de las mujeres. En particular, los Centros de Justicia para las Mujeres y las agencias del ministerio público en aquellas zonas donde existe mayores índices de violencia y menores recursos humanos y materiales, poniendo especial atención en que estos sean accesibles también para mujeres indígenas.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813630"/>
              </p:ext>
            </p:extLst>
          </p:nvPr>
        </p:nvGraphicFramePr>
        <p:xfrm>
          <a:off x="1863033" y="2769136"/>
          <a:ext cx="8383577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37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7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818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14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 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30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Gestionar la asignación presupuestal para garantizar el fortalecimiento económico, material y humano de la FGE. </a:t>
                      </a: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endParaRPr lang="es-MX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seguimiento a la solicitud de recursos presupuestales, los mismos fueron requeridos para su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asignación por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el Oficial Mayor de la FGE, conforme detalló a través del oficio OM/8880/2019, de fecha 4 de septiembre de 2019, desglosando los conceptos y partidas presupuestarias previstas hasta por un importe total de $8,100,000.00 (ocho millones cien mil pesos) para atender, de las 45 medidas emitidas en la Declaración de Alerta de Violencia de Género, las asignadas a la Fiscalía por ser del ámbito de su competencia. En el mismo documento informó la aprobación de $300,000.00 (trescientos mil pesos) para cubrir la impartición de cursos en materia de feminicidio y desaparición  forzada de personas y desaparición cometida por particulares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. El oficio DPPP 6381/2019 firmado por Josefina Morales Guerrera, Directora de Presupuesto y Política Presupuestal de la Secretaría de Planeación y Finanzas de fecha 23 de septiembre de 2019 se autorizó la cantidad total de $7,674,358.19 (Siete millones seiscientos setenta y cuatro mil trescientos cincuenta y ocho pesos </a:t>
                      </a: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19 centavos M.N.) </a:t>
                      </a:r>
                      <a:endParaRPr lang="es-MX" sz="140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PREVENCIÓN 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931" y="341932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781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2019-10-09T16:57:05Z</dcterms:created>
  <dcterms:modified xsi:type="dcterms:W3CDTF">2019-10-09T22:01:47Z</dcterms:modified>
</cp:coreProperties>
</file>