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125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7288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5586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708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524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5832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23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2996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4632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046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386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91BE8-97D2-4AF8-8D27-544E2ACC6D8E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AAE61-C484-4151-8EA5-630FCF3A5F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253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863032" y="1173874"/>
            <a:ext cx="8339328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XVI. Fortalecer (con recursos económicos, materiales y humanos) a las instituciones involucradas en la prevención, atención, investigación y sanción de la violencia en contra de las mujeres. En particular, los Centros de Justicia para las Mujeres y las agencias del ministerio público en aquellas zonas donde existe mayores índices de violencia y menores recursos humanos y materiales, poniendo especial atención en que estos sean accesibles también para mujeres indígenas.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813630"/>
              </p:ext>
            </p:extLst>
          </p:nvPr>
        </p:nvGraphicFramePr>
        <p:xfrm>
          <a:off x="1863033" y="2769136"/>
          <a:ext cx="8383577" cy="402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937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79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818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6148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 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2304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Gestionar la asignación presupuestal para garantizar el fortalecimiento económico, material y humano de la FGE. </a:t>
                      </a: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endParaRPr lang="es-MX" sz="1400" b="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seguimiento a la solicitud de recursos presupuestales, los mismos fueron requeridos para su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asignación por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el Oficial Mayor de la FGE, conforme detalló a través del oficio OM/8880/2019, de fecha 4 de septiembre de 2019, desglosando los conceptos y partidas presupuestarias previstas hasta por un importe total de $8,100,000.00 (ocho millones cien mil pesos) para atender, de las 45 medidas emitidas en la Declaración de Alerta de Violencia de Género, las asignadas a la Fiscalía por ser del ámbito de su competencia. En el mismo documento informó la aprobación de $300,000.00 (trescientos mil pesos) para cubrir la impartición de cursos en materia de feminicidio y desaparición  forzada de personas y desaparición cometida por particulares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. El oficio DPPP 6381/2019 firmado por Josefina Morales Guerrera, Directora de Presupuesto y Política Presupuestal de la Secretaría de Planeación y Finanzas de fecha 23 de septiembre de 2019 se autorizó la cantidad total de $7,674,358.19 (Siete millones seiscientos setenta y cuatro mil trescientos cincuenta y ocho pesos </a:t>
                      </a:r>
                      <a:r>
                        <a:rPr lang="es-MX" sz="1400" b="0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19 centavos M.N.) </a:t>
                      </a:r>
                      <a:endParaRPr lang="es-MX" sz="1400" b="0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55978" y="552728"/>
            <a:ext cx="41120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PREVENCIÓN 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931" y="341932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7812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295</Words>
  <Application>Microsoft Office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3</cp:revision>
  <dcterms:created xsi:type="dcterms:W3CDTF">2019-10-09T16:57:05Z</dcterms:created>
  <dcterms:modified xsi:type="dcterms:W3CDTF">2019-10-09T22:01:47Z</dcterms:modified>
</cp:coreProperties>
</file>