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7" r:id="rId3"/>
    <p:sldId id="278" r:id="rId4"/>
    <p:sldId id="308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0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0613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491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422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320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618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4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414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653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11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292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8995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D239F-A304-4D03-BC6C-4D5905F1FFB7}" type="datetimeFigureOut">
              <a:rPr lang="es-MX" smtClean="0"/>
              <a:t>30/04/2020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CD78F-09FA-4FF5-A105-3FA6859961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211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/>
          <p:nvPr/>
        </p:nvSpPr>
        <p:spPr>
          <a:xfrm>
            <a:off x="1908048" y="1206721"/>
            <a:ext cx="8380476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3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928460"/>
              </p:ext>
            </p:extLst>
          </p:nvPr>
        </p:nvGraphicFramePr>
        <p:xfrm>
          <a:off x="1908049" y="2834641"/>
          <a:ext cx="8383577" cy="22691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709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38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987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 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Capacitar al personal de la FGE</a:t>
                      </a:r>
                      <a:r>
                        <a:rPr lang="es-MX" sz="1400" b="1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violencia contra las mujeres y en el Protocolo para la Emisión de Órdenes de Protección de Mujeres y Niñas Víctimas de Violencia.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MX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La CEDH impartió </a:t>
                      </a:r>
                      <a:r>
                        <a:rPr lang="es-MX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 curso “Violencia de Género” que incluyó los módulos de Derechos de las Mujeres, Órdenes de Protección, Alerta de Violencia contra las Mujeres, y  </a:t>
                      </a:r>
                      <a:r>
                        <a:rPr lang="es-MX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feminicidio</a:t>
                      </a:r>
                      <a:r>
                        <a:rPr lang="es-MX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para 175 servidoras y servidores públicos. Entre </a:t>
                      </a:r>
                      <a:r>
                        <a:rPr lang="es-MX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 </a:t>
                      </a:r>
                      <a:r>
                        <a:rPr lang="es-MX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capacitados </a:t>
                      </a:r>
                      <a:r>
                        <a:rPr lang="es-MX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encuentran los agentes del Ministerio Público y agentes Investigadores asignados a los 50 Municipios con Declaratoria de AVGM.</a:t>
                      </a:r>
                      <a:endParaRPr lang="es-MX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360" y="319629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5165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/>
          <p:nvPr/>
        </p:nvSpPr>
        <p:spPr>
          <a:xfrm>
            <a:off x="2036385" y="1113259"/>
            <a:ext cx="8380476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3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864905"/>
              </p:ext>
            </p:extLst>
          </p:nvPr>
        </p:nvGraphicFramePr>
        <p:xfrm>
          <a:off x="2036386" y="2814096"/>
          <a:ext cx="8368135" cy="369598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427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213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0409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17508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(cumplido)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39116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Diseñar y difundir material didáctico para la capacitación sobre el Protocolo para la Emisión de Órdenes de Protección de Mujeres y Niñas Víctimas de Violencia.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diseñó el contenido del materia didáctico respecto del Protocolo para la Emisión de Órdenes de Protección de Mujeres y Niñas Víctimas de Violencia.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El contenido del material didáctico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fue diseñado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por la Dirección General de Comunicación Estratégica y Vinculación Social de la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Institución, impreso en 800 unidades, los cuales fueron distribuidos en sus instalaciones a fin de que las y los servidores públicos y las personas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usuarias de los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servicios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la Institución que acudan a cualquiera de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sus oficinas con atención a mujeres y niñas víctimas de violencia,  los conozcan.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4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7897" y="590971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989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/>
          <p:nvPr/>
        </p:nvSpPr>
        <p:spPr>
          <a:xfrm>
            <a:off x="1940052" y="1290131"/>
            <a:ext cx="8311896" cy="1600438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3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74475"/>
              </p:ext>
            </p:extLst>
          </p:nvPr>
        </p:nvGraphicFramePr>
        <p:xfrm>
          <a:off x="1904213" y="3123619"/>
          <a:ext cx="8383577" cy="33359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266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186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382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Monitorear y evaluar la implementación del Protocolo para la Emisión de Órdenes de Protección de Mujeres y Niñas Víctimas de Violencia, a través de entrevistas con personal de la FGE.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  diseñó  la metodología propia para monitorear y evaluar la aplicación de la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implementación del Protocolo para la Emisión de Órdenes de Protección de Mujeres y Niñas Víctimas de Violencia.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Dirección de Derechos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Humanos de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aplicó la evaluación a través de cuestionarios para el personal de las áreas especializadas en violencia familiar, delitos sexuales y de los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Centros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Justicia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Mujeres.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Se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obtuvo la identificación de áreas de oportunidad y se elaboró una proyección para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mejora,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al obtener una calificación de 8.1</a:t>
                      </a:r>
                      <a:endParaRPr lang="es-MX" sz="1400" b="0" u="non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385" y="55272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9735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CuadroTexto"/>
          <p:cNvSpPr txBox="1"/>
          <p:nvPr/>
        </p:nvSpPr>
        <p:spPr>
          <a:xfrm>
            <a:off x="1940052" y="1290131"/>
            <a:ext cx="8311896" cy="1600438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3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39845"/>
              </p:ext>
            </p:extLst>
          </p:nvPr>
        </p:nvGraphicFramePr>
        <p:xfrm>
          <a:off x="1940052" y="2895434"/>
          <a:ext cx="8311897" cy="37627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20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96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11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</a:t>
                      </a:r>
                      <a:r>
                        <a:rPr lang="es-MX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cumplido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Monitorear y evaluar la implementación del Protocolo para la Emisión de Órdenes de Protección de Mujeres y Niñas Víctimas de Violencia, a través de entrevistas con personal de la FGE.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seguimiento a esta medida, esta metodología de evaluación  se aplicó también, el 6 de diciembre de 2019 al personal de la Unidad Especializada en Justicia para Adolescentes y en el mes de abril de 2020, al personal de la Fiscalía Especializada para la Investigación y Persecución de los Delitos de Desaparición Forzada de Personas y Desaparición cometida por Particulares,  obteniendo  en  el   primer  caso,   una  calificación   promedio   de   8.09   en  el   examen  aplicado  sin  previo aviso a 12 agentes del Ministerio Público, y en la evaluación a la segunda de las áreas, 13 agentes del Ministerio Público examinados, obtuvieron una calificación general de 7.89, todas y todos respecto del conocimiento que tienen en la emisión de órdenes de protección, conforme el protocolo institucional, en su versión actualizada.</a:t>
                      </a:r>
                    </a:p>
                    <a:p>
                      <a:pPr marL="0" algn="just" defTabSz="457200" rtl="0" eaLnBrk="1" latinLnBrk="0" hangingPunct="1"/>
                      <a:endParaRPr lang="es-MX" sz="1400" b="0" kern="1200" baseline="0" dirty="0" smtClean="0">
                        <a:solidFill>
                          <a:srgbClr val="FF0000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4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5" name="Imagen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385" y="55272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6007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947</Words>
  <Application>Microsoft Office PowerPoint</Application>
  <PresentationFormat>Panorámica</PresentationFormat>
  <Paragraphs>39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Usuario1</cp:lastModifiedBy>
  <cp:revision>49</cp:revision>
  <dcterms:created xsi:type="dcterms:W3CDTF">2019-10-09T16:53:58Z</dcterms:created>
  <dcterms:modified xsi:type="dcterms:W3CDTF">2020-04-30T14:29:12Z</dcterms:modified>
</cp:coreProperties>
</file>