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1150D-7E25-4D21-A9B6-8DADD70A0836}" type="datetimeFigureOut">
              <a:rPr lang="es-MX" smtClean="0"/>
              <a:t>22/10/2019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CBFB7-78BA-451C-BC2C-00DFE871734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68244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1150D-7E25-4D21-A9B6-8DADD70A0836}" type="datetimeFigureOut">
              <a:rPr lang="es-MX" smtClean="0"/>
              <a:t>22/10/2019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CBFB7-78BA-451C-BC2C-00DFE871734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62032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1150D-7E25-4D21-A9B6-8DADD70A0836}" type="datetimeFigureOut">
              <a:rPr lang="es-MX" smtClean="0"/>
              <a:t>22/10/2019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CBFB7-78BA-451C-BC2C-00DFE871734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19436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1150D-7E25-4D21-A9B6-8DADD70A0836}" type="datetimeFigureOut">
              <a:rPr lang="es-MX" smtClean="0"/>
              <a:t>22/10/2019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CBFB7-78BA-451C-BC2C-00DFE871734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92986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1150D-7E25-4D21-A9B6-8DADD70A0836}" type="datetimeFigureOut">
              <a:rPr lang="es-MX" smtClean="0"/>
              <a:t>22/10/2019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CBFB7-78BA-451C-BC2C-00DFE871734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77304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1150D-7E25-4D21-A9B6-8DADD70A0836}" type="datetimeFigureOut">
              <a:rPr lang="es-MX" smtClean="0"/>
              <a:t>22/10/2019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CBFB7-78BA-451C-BC2C-00DFE871734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98321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1150D-7E25-4D21-A9B6-8DADD70A0836}" type="datetimeFigureOut">
              <a:rPr lang="es-MX" smtClean="0"/>
              <a:t>22/10/2019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CBFB7-78BA-451C-BC2C-00DFE871734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50310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1150D-7E25-4D21-A9B6-8DADD70A0836}" type="datetimeFigureOut">
              <a:rPr lang="es-MX" smtClean="0"/>
              <a:t>22/10/2019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CBFB7-78BA-451C-BC2C-00DFE871734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65555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1150D-7E25-4D21-A9B6-8DADD70A0836}" type="datetimeFigureOut">
              <a:rPr lang="es-MX" smtClean="0"/>
              <a:t>22/10/2019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CBFB7-78BA-451C-BC2C-00DFE871734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51371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1150D-7E25-4D21-A9B6-8DADD70A0836}" type="datetimeFigureOut">
              <a:rPr lang="es-MX" smtClean="0"/>
              <a:t>22/10/2019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CBFB7-78BA-451C-BC2C-00DFE871734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119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1150D-7E25-4D21-A9B6-8DADD70A0836}" type="datetimeFigureOut">
              <a:rPr lang="es-MX" smtClean="0"/>
              <a:t>22/10/2019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CBFB7-78BA-451C-BC2C-00DFE871734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84470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E1150D-7E25-4D21-A9B6-8DADD70A0836}" type="datetimeFigureOut">
              <a:rPr lang="es-MX" smtClean="0"/>
              <a:t>22/10/2019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CBFB7-78BA-451C-BC2C-00DFE871734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19718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fiscalia.puebla.gob.mx/index.php/informacion-socialmente-util/incidencia-delictiva-por-municipio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CuadroTexto"/>
          <p:cNvSpPr txBox="1"/>
          <p:nvPr/>
        </p:nvSpPr>
        <p:spPr>
          <a:xfrm>
            <a:off x="1908048" y="1393727"/>
            <a:ext cx="8298180" cy="954107"/>
          </a:xfrm>
          <a:prstGeom prst="rect">
            <a:avLst/>
          </a:prstGeom>
          <a:noFill/>
          <a:ln>
            <a:solidFill>
              <a:srgbClr val="810315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>
                <a:solidFill>
                  <a:schemeClr val="bg1">
                    <a:lumMod val="50000"/>
                  </a:schemeClr>
                </a:solidFill>
                <a:latin typeface="Bw Glenn Sans Bold" panose="00000800000000000000" pitchFamily="50" charset="0"/>
                <a:ea typeface="Verdana" panose="020B0604030504040204" pitchFamily="34" charset="0"/>
                <a:cs typeface="Arial" pitchFamily="34" charset="0"/>
              </a:defRPr>
            </a:lvl1pPr>
          </a:lstStyle>
          <a:p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Medida I. Georreferenciar los delitos cometidos en contra de las mujeres, particularmente, de los feminicidios, homicidios dolosos de mujeres, violencia sexual, desaparición y trata de mujeres y niñas y sus tentativas, con la finalidad de generar políticas públicas de prevención focalizadas para la erradicación de la violencia contra las mujeres.</a:t>
            </a: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784550"/>
              </p:ext>
            </p:extLst>
          </p:nvPr>
        </p:nvGraphicFramePr>
        <p:xfrm>
          <a:off x="1908049" y="2893100"/>
          <a:ext cx="8383577" cy="312263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3889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0631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23836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7087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RESP.</a:t>
                      </a: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ESPECÍFICA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DESCRIPCIÓN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DEL AVANCE (concluido)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</a:t>
                      </a:r>
                    </a:p>
                  </a:txBody>
                  <a:tcPr marL="68580" marR="68580" vert="vert270" anchor="ctr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Difundir informe periódico estadístico de georreferenciación.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endParaRPr lang="es-MX" sz="14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Esta liga permite revisar la incidencia delictiva referida.</a:t>
                      </a:r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  <a:hlinkClick r:id="rId2"/>
                      </a:endParaRPr>
                    </a:p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  <a:hlinkClick r:id="rId2"/>
                        </a:rPr>
                        <a:t>http://</a:t>
                      </a:r>
                      <a:r>
                        <a:rPr lang="es-MX" sz="1400" b="1" kern="12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  <a:hlinkClick r:id="rId2"/>
                        </a:rPr>
                        <a:t>fiscalia.puebla.gob.mx/index.php/informacion-socialmente-util/incidencia-delictiva-por-municipio</a:t>
                      </a:r>
                    </a:p>
                    <a:p>
                      <a:pPr marL="0" algn="just" defTabSz="457200" rtl="0" eaLnBrk="1" latinLnBrk="0" hangingPunct="1"/>
                      <a:endParaRPr lang="es-MX" sz="1400" b="1" kern="1200" dirty="0" smtClean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  <a:hlinkClick r:id="rId2"/>
                      </a:endParaRPr>
                    </a:p>
                    <a:p>
                      <a:pPr marL="0" algn="just" defTabSz="457200" rtl="0" eaLnBrk="1" latinLnBrk="0" hangingPunct="1"/>
                      <a:endParaRPr lang="es-MX" sz="1400" b="1" kern="1200" dirty="0" smtClean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  <a:hlinkClick r:id="rId2"/>
                      </a:endParaRPr>
                    </a:p>
                    <a:p>
                      <a:pPr marL="0" algn="just" defTabSz="457200" rtl="0" eaLnBrk="1" latinLnBrk="0" hangingPunct="1"/>
                      <a:r>
                        <a:rPr lang="es-MX" sz="1400" b="1" kern="120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  <a:hlinkClick r:id="rId2"/>
                        </a:rPr>
                        <a:t>Los</a:t>
                      </a:r>
                      <a:r>
                        <a:rPr lang="es-MX" sz="1400" b="1" kern="1200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  <a:hlinkClick r:id="rId2"/>
                        </a:rPr>
                        <a:t> datos de la incidencia delictiva recabada por los servicios de procuración de justicia también son informados de forma digital al Sistema Nacional de Seguridad Pública y al INEGI.</a:t>
                      </a:r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  <a:hlinkClick r:id="rId2"/>
                      </a:endParaRPr>
                    </a:p>
                    <a:p>
                      <a:pPr marL="0" algn="just" defTabSz="457200" rtl="0" eaLnBrk="1" latinLnBrk="0" hangingPunct="1"/>
                      <a:r>
                        <a:rPr lang="es-MX" sz="1400" b="0" kern="1200" baseline="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.</a:t>
                      </a:r>
                      <a:endParaRPr lang="es-MX" sz="1400" b="0" kern="120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algn="just" defTabSz="457200" rtl="0" eaLnBrk="1" latinLnBrk="0" hangingPunct="1"/>
                      <a:endParaRPr lang="es-MX" sz="1400" b="1" kern="1200" dirty="0">
                        <a:solidFill>
                          <a:schemeClr val="bg2">
                            <a:lumMod val="50000"/>
                          </a:schemeClr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12" name="11 Rectángulo"/>
          <p:cNvSpPr/>
          <p:nvPr/>
        </p:nvSpPr>
        <p:spPr>
          <a:xfrm>
            <a:off x="6685019" y="552728"/>
            <a:ext cx="385394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2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MEDIDAS DE SEGURIDAD</a:t>
            </a:r>
          </a:p>
        </p:txBody>
      </p:sp>
      <p:pic>
        <p:nvPicPr>
          <p:cNvPr id="7" name="Imagen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1303" y="190648"/>
            <a:ext cx="1044575" cy="104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219456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122</Words>
  <Application>Microsoft Office PowerPoint</Application>
  <PresentationFormat>Panorámica</PresentationFormat>
  <Paragraphs>14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Adriana Griselda Lima Coeto</dc:creator>
  <cp:lastModifiedBy>Adriana Griselda Lima Coeto</cp:lastModifiedBy>
  <cp:revision>4</cp:revision>
  <dcterms:created xsi:type="dcterms:W3CDTF">2019-10-09T17:17:05Z</dcterms:created>
  <dcterms:modified xsi:type="dcterms:W3CDTF">2019-10-22T18:36:05Z</dcterms:modified>
</cp:coreProperties>
</file>