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50D-7E25-4D21-A9B6-8DADD70A0836}" type="datetimeFigureOut">
              <a:rPr lang="es-MX" smtClean="0"/>
              <a:t>22/10/2019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CBFB7-78BA-451C-BC2C-00DFE871734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8244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50D-7E25-4D21-A9B6-8DADD70A0836}" type="datetimeFigureOut">
              <a:rPr lang="es-MX" smtClean="0"/>
              <a:t>22/10/2019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CBFB7-78BA-451C-BC2C-00DFE871734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2032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50D-7E25-4D21-A9B6-8DADD70A0836}" type="datetimeFigureOut">
              <a:rPr lang="es-MX" smtClean="0"/>
              <a:t>22/10/2019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CBFB7-78BA-451C-BC2C-00DFE871734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9436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50D-7E25-4D21-A9B6-8DADD70A0836}" type="datetimeFigureOut">
              <a:rPr lang="es-MX" smtClean="0"/>
              <a:t>22/10/2019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CBFB7-78BA-451C-BC2C-00DFE871734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2986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50D-7E25-4D21-A9B6-8DADD70A0836}" type="datetimeFigureOut">
              <a:rPr lang="es-MX" smtClean="0"/>
              <a:t>22/10/2019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CBFB7-78BA-451C-BC2C-00DFE871734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7304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50D-7E25-4D21-A9B6-8DADD70A0836}" type="datetimeFigureOut">
              <a:rPr lang="es-MX" smtClean="0"/>
              <a:t>22/10/2019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CBFB7-78BA-451C-BC2C-00DFE871734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8321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50D-7E25-4D21-A9B6-8DADD70A0836}" type="datetimeFigureOut">
              <a:rPr lang="es-MX" smtClean="0"/>
              <a:t>22/10/2019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CBFB7-78BA-451C-BC2C-00DFE871734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0310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50D-7E25-4D21-A9B6-8DADD70A0836}" type="datetimeFigureOut">
              <a:rPr lang="es-MX" smtClean="0"/>
              <a:t>22/10/2019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CBFB7-78BA-451C-BC2C-00DFE871734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555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50D-7E25-4D21-A9B6-8DADD70A0836}" type="datetimeFigureOut">
              <a:rPr lang="es-MX" smtClean="0"/>
              <a:t>22/10/2019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CBFB7-78BA-451C-BC2C-00DFE871734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1371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50D-7E25-4D21-A9B6-8DADD70A0836}" type="datetimeFigureOut">
              <a:rPr lang="es-MX" smtClean="0"/>
              <a:t>22/10/2019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CBFB7-78BA-451C-BC2C-00DFE871734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19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1150D-7E25-4D21-A9B6-8DADD70A0836}" type="datetimeFigureOut">
              <a:rPr lang="es-MX" smtClean="0"/>
              <a:t>22/10/2019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CBFB7-78BA-451C-BC2C-00DFE871734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4470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1150D-7E25-4D21-A9B6-8DADD70A0836}" type="datetimeFigureOut">
              <a:rPr lang="es-MX" smtClean="0"/>
              <a:t>22/10/2019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CBFB7-78BA-451C-BC2C-00DFE871734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971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fiscalia.puebla.gob.mx/index.php/informacion-socialmente-util/incidencia-delictiva-por-municipio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08048" y="1393727"/>
            <a:ext cx="8298180" cy="954107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I. Georreferenciar los delitos cometidos en contra de las mujeres, particularmente, de los feminicidios, homicidios dolosos de mujeres, violencia sexual, desaparición y trata de mujeres y niñas y sus tentativas, con la finalidad de generar políticas públicas de prevención focalizadas para la erradicación de la violencia contra las mujeres.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84550"/>
              </p:ext>
            </p:extLst>
          </p:nvPr>
        </p:nvGraphicFramePr>
        <p:xfrm>
          <a:off x="1908049" y="2893100"/>
          <a:ext cx="8383577" cy="312263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388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063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383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Difundir informe periódico estadístico de georreferenciación.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Esta liga permite revisar la incidencia delictiva referida.</a:t>
                      </a:r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  <a:hlinkClick r:id="rId2"/>
                      </a:endParaRPr>
                    </a:p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  <a:hlinkClick r:id="rId2"/>
                        </a:rPr>
                        <a:t>http://</a:t>
                      </a:r>
                      <a:r>
                        <a:rPr lang="es-MX" sz="1400" b="1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  <a:hlinkClick r:id="rId2"/>
                        </a:rPr>
                        <a:t>fiscalia.puebla.gob.mx/index.php/informacion-socialmente-util/incidencia-delictiva-por-municipio</a:t>
                      </a:r>
                    </a:p>
                    <a:p>
                      <a:pPr marL="0" algn="just" defTabSz="457200" rtl="0" eaLnBrk="1" latinLnBrk="0" hangingPunct="1"/>
                      <a:endParaRPr lang="es-MX" sz="1400" b="1" kern="12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  <a:hlinkClick r:id="rId2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  <a:hlinkClick r:id="rId2"/>
                      </a:endParaRPr>
                    </a:p>
                    <a:p>
                      <a:pPr marL="0" algn="just" defTabSz="457200" rtl="0" eaLnBrk="1" latinLnBrk="0" hangingPunct="1"/>
                      <a:r>
                        <a:rPr lang="es-MX" sz="1400" b="1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  <a:hlinkClick r:id="rId2"/>
                        </a:rPr>
                        <a:t>Los</a:t>
                      </a:r>
                      <a:r>
                        <a:rPr lang="es-MX" sz="1400" b="1" kern="12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  <a:hlinkClick r:id="rId2"/>
                        </a:rPr>
                        <a:t> datos de la incidencia delictiva recabada por los servicios de procuración de justicia también son informados de forma digital al Sistema Nacional de Seguridad Pública y al INEGI.</a:t>
                      </a:r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  <a:hlinkClick r:id="rId2"/>
                      </a:endParaRPr>
                    </a:p>
                    <a:p>
                      <a:pPr marL="0" algn="just" defTabSz="457200" rtl="0" eaLnBrk="1" latinLnBrk="0" hangingPunct="1"/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.</a:t>
                      </a:r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2" name="11 Rectángulo"/>
          <p:cNvSpPr/>
          <p:nvPr/>
        </p:nvSpPr>
        <p:spPr>
          <a:xfrm>
            <a:off x="6685019" y="552728"/>
            <a:ext cx="38539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SEGURIDAD</a:t>
            </a:r>
          </a:p>
        </p:txBody>
      </p:sp>
      <p:pic>
        <p:nvPicPr>
          <p:cNvPr id="7" name="Imagen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1303" y="19064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19456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122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4</cp:revision>
  <dcterms:created xsi:type="dcterms:W3CDTF">2019-10-09T17:17:05Z</dcterms:created>
  <dcterms:modified xsi:type="dcterms:W3CDTF">2019-10-22T18:36:05Z</dcterms:modified>
</cp:coreProperties>
</file>