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989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116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315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42852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969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800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532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253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71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38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874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894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74078-1A6F-4867-B6B1-2FB3BC142205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97536-326B-4FC8-B4C3-43105CAE37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049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898249" y="1134094"/>
            <a:ext cx="83343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PLÁTICAS DE PREVENCIÓN DE DELITOS SEXUALES Y FEMINICIDIO</a:t>
            </a:r>
            <a:endParaRPr lang="es-MX" sz="1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682344" y="2269629"/>
            <a:ext cx="51053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6 </a:t>
            </a:r>
            <a:r>
              <a:rPr lang="es-MX" sz="16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Pláticas y/o ponencias.</a:t>
            </a:r>
            <a:r>
              <a:rPr lang="es-MX" sz="1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6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Se realizan con el objetivo de difundir las causas de la violencia hacia la mujer, delitos de índole sexual y el feminicidio</a:t>
            </a:r>
            <a:r>
              <a:rPr lang="es-MX" sz="16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.</a:t>
            </a:r>
            <a:endParaRPr lang="es-MX" sz="16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just"/>
            <a:endParaRPr lang="es-MX" sz="16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Se convoca a la comunidad a través de  universidades, asociaciones civiles y Autoridades Municipales.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6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Constituyen acciones del prevención del delito.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00889" y="5693143"/>
            <a:ext cx="4833257" cy="11079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just" fontAlgn="base"/>
            <a:r>
              <a:rPr lang="es-MX" sz="1200" dirty="0" smtClean="0">
                <a:solidFill>
                  <a:srgbClr val="002060"/>
                </a:solidFill>
                <a:latin typeface="+mj-lt"/>
              </a:rPr>
              <a:t>Casa </a:t>
            </a:r>
            <a:r>
              <a:rPr lang="es-MX" sz="1200" dirty="0">
                <a:solidFill>
                  <a:srgbClr val="002060"/>
                </a:solidFill>
                <a:latin typeface="+mj-lt"/>
              </a:rPr>
              <a:t>de la Mujer Indígena del Municipio de Cuetzalan del Progreso, </a:t>
            </a:r>
            <a:r>
              <a:rPr lang="es-MX" sz="1200" dirty="0" smtClean="0">
                <a:solidFill>
                  <a:srgbClr val="002060"/>
                </a:solidFill>
                <a:latin typeface="+mj-lt"/>
              </a:rPr>
              <a:t>Puebla, con </a:t>
            </a:r>
            <a:r>
              <a:rPr lang="es-MX" sz="1200" dirty="0">
                <a:solidFill>
                  <a:srgbClr val="002060"/>
                </a:solidFill>
                <a:latin typeface="+mj-lt"/>
              </a:rPr>
              <a:t>enfoque Intercultural en el tema de </a:t>
            </a:r>
            <a:r>
              <a:rPr lang="es-MX" sz="1200" dirty="0" smtClean="0">
                <a:solidFill>
                  <a:srgbClr val="002060"/>
                </a:solidFill>
                <a:latin typeface="+mj-lt"/>
              </a:rPr>
              <a:t>Feminicidios el 2 de mayo 2019</a:t>
            </a:r>
            <a:r>
              <a:rPr lang="es-MX" sz="1400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r>
              <a:rPr lang="es-MX" sz="1400" dirty="0"/>
              <a:t/>
            </a:r>
            <a:br>
              <a:rPr lang="es-MX" sz="1400" dirty="0"/>
            </a:br>
            <a:endParaRPr kumimoji="0" lang="es-MX" sz="14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+mj-lt"/>
              <a:sym typeface="Helvetic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0" y="2068200"/>
            <a:ext cx="4833257" cy="362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5984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Helvetica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2</cp:revision>
  <dcterms:created xsi:type="dcterms:W3CDTF">2019-10-09T23:45:42Z</dcterms:created>
  <dcterms:modified xsi:type="dcterms:W3CDTF">2019-10-09T23:46:40Z</dcterms:modified>
</cp:coreProperties>
</file>