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90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4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01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6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90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07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41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51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97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33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08A0-79D3-4891-AAFA-575F5B91FBA7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4D17-019F-47F0-94E2-1C0126101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91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21766" y="1374501"/>
            <a:ext cx="8339327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Generar una estrategia que permita garantizar a las hijas e hijos de mujeres víctimas de feminicidio y víctimas directas o indirectas recibir servicios integrales de atención temprana y garantizar los servicios jurídicos, médicos y psicológicos especializados, así como de educación y alimentación.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26966"/>
              </p:ext>
            </p:extLst>
          </p:nvPr>
        </p:nvGraphicFramePr>
        <p:xfrm>
          <a:off x="1921766" y="2685412"/>
          <a:ext cx="8383577" cy="26959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8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5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9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Realizar reuniones de trabajo con Organismos de la Sociedad Civil, familiares de las víctimas y red social de apoyo para determinar la reparación simbólica y las medidas de no repetición.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ha sostenido </a:t>
                      </a:r>
                      <a:r>
                        <a:rPr lang="es-MX" sz="1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cinco </a:t>
                      </a: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reuniones con organismos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de la Sociedad Civil, y familiares de las víctimas de feminicidio y de desaparición de personas cometida por particulares “voces de los desaparecidos”, lo anterior con la finalidad de determinar para cada caso, y conforme el seguimiento de los acuerdos establecidos, la reparación integral, resaltando la parte simbólica y la garantía de no repetición, conforme al desarrollo del procedimiento penal y la coordinación de las dependencias gubernamentales. </a:t>
                      </a:r>
                      <a:endParaRPr lang="es-MX" sz="1400" b="0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605" y="282742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106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2019-10-09T17:54:29Z</dcterms:created>
  <dcterms:modified xsi:type="dcterms:W3CDTF">2019-10-14T15:57:05Z</dcterms:modified>
</cp:coreProperties>
</file>