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44" autoAdjust="0"/>
    <p:restoredTop sz="94660"/>
  </p:normalViewPr>
  <p:slideViewPr>
    <p:cSldViewPr snapToGrid="0">
      <p:cViewPr varScale="1">
        <p:scale>
          <a:sx n="86" d="100"/>
          <a:sy n="86" d="100"/>
        </p:scale>
        <p:origin x="120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A08A0-79D3-4891-AAFA-575F5B91FBA7}" type="datetimeFigureOut">
              <a:rPr lang="es-MX" smtClean="0"/>
              <a:t>14/10/2019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D4D17-019F-47F0-94E2-1C0126101C6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319059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A08A0-79D3-4891-AAFA-575F5B91FBA7}" type="datetimeFigureOut">
              <a:rPr lang="es-MX" smtClean="0"/>
              <a:t>14/10/2019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D4D17-019F-47F0-94E2-1C0126101C6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50441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A08A0-79D3-4891-AAFA-575F5B91FBA7}" type="datetimeFigureOut">
              <a:rPr lang="es-MX" smtClean="0"/>
              <a:t>14/10/2019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D4D17-019F-47F0-94E2-1C0126101C6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790170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A08A0-79D3-4891-AAFA-575F5B91FBA7}" type="datetimeFigureOut">
              <a:rPr lang="es-MX" smtClean="0"/>
              <a:t>14/10/2019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D4D17-019F-47F0-94E2-1C0126101C6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496114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A08A0-79D3-4891-AAFA-575F5B91FBA7}" type="datetimeFigureOut">
              <a:rPr lang="es-MX" smtClean="0"/>
              <a:t>14/10/2019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D4D17-019F-47F0-94E2-1C0126101C6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509077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A08A0-79D3-4891-AAFA-575F5B91FBA7}" type="datetimeFigureOut">
              <a:rPr lang="es-MX" smtClean="0"/>
              <a:t>14/10/2019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D4D17-019F-47F0-94E2-1C0126101C6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3486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A08A0-79D3-4891-AAFA-575F5B91FBA7}" type="datetimeFigureOut">
              <a:rPr lang="es-MX" smtClean="0"/>
              <a:t>14/10/2019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D4D17-019F-47F0-94E2-1C0126101C6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66073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A08A0-79D3-4891-AAFA-575F5B91FBA7}" type="datetimeFigureOut">
              <a:rPr lang="es-MX" smtClean="0"/>
              <a:t>14/10/2019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D4D17-019F-47F0-94E2-1C0126101C6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194153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A08A0-79D3-4891-AAFA-575F5B91FBA7}" type="datetimeFigureOut">
              <a:rPr lang="es-MX" smtClean="0"/>
              <a:t>14/10/2019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D4D17-019F-47F0-94E2-1C0126101C6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425139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A08A0-79D3-4891-AAFA-575F5B91FBA7}" type="datetimeFigureOut">
              <a:rPr lang="es-MX" smtClean="0"/>
              <a:t>14/10/2019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D4D17-019F-47F0-94E2-1C0126101C6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179739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A08A0-79D3-4891-AAFA-575F5B91FBA7}" type="datetimeFigureOut">
              <a:rPr lang="es-MX" smtClean="0"/>
              <a:t>14/10/2019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D4D17-019F-47F0-94E2-1C0126101C6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88334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4A08A0-79D3-4891-AAFA-575F5B91FBA7}" type="datetimeFigureOut">
              <a:rPr lang="es-MX" smtClean="0"/>
              <a:t>14/10/2019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ED4D17-019F-47F0-94E2-1C0126101C6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24912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4 CuadroTexto"/>
          <p:cNvSpPr txBox="1"/>
          <p:nvPr/>
        </p:nvSpPr>
        <p:spPr>
          <a:xfrm>
            <a:off x="1921766" y="1374501"/>
            <a:ext cx="8339327" cy="954107"/>
          </a:xfrm>
          <a:prstGeom prst="rect">
            <a:avLst/>
          </a:prstGeom>
          <a:noFill/>
          <a:ln>
            <a:solidFill>
              <a:srgbClr val="810315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just">
              <a:defRPr sz="1400" b="1">
                <a:solidFill>
                  <a:schemeClr val="bg1">
                    <a:lumMod val="50000"/>
                  </a:schemeClr>
                </a:solidFill>
                <a:latin typeface="Bw Glenn Sans Bold" panose="00000800000000000000" pitchFamily="50" charset="0"/>
                <a:ea typeface="Verdana" panose="020B0604030504040204" pitchFamily="34" charset="0"/>
                <a:cs typeface="Arial" pitchFamily="34" charset="0"/>
              </a:defRPr>
            </a:lvl1pPr>
          </a:lstStyle>
          <a:p>
            <a:r>
              <a:rPr lang="es-MX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</a:rPr>
              <a:t>Medida IV. Generar una estrategia que permita garantizar a las hijas e hijos de mujeres víctimas de feminicidio y víctimas directas o indirectas recibir servicios integrales de atención temprana y garantizar los servicios jurídicos, médicos y psicológicos especializados, así como de educación y alimentación.</a:t>
            </a:r>
          </a:p>
        </p:txBody>
      </p:sp>
      <p:graphicFrame>
        <p:nvGraphicFramePr>
          <p:cNvPr id="9" name="8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9126966"/>
              </p:ext>
            </p:extLst>
          </p:nvPr>
        </p:nvGraphicFramePr>
        <p:xfrm>
          <a:off x="1921766" y="2685412"/>
          <a:ext cx="8383577" cy="2695917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67856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80585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89915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70877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RESP.</a:t>
                      </a:r>
                    </a:p>
                  </a:txBody>
                  <a:tcPr marL="68580" marR="6858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ACCIÓN</a:t>
                      </a:r>
                      <a:r>
                        <a:rPr lang="es-MX" sz="1400" baseline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ESPECÍFICA</a:t>
                      </a:r>
                      <a:endParaRPr lang="es-MX" sz="14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DESCRIPCIÓN</a:t>
                      </a:r>
                      <a:r>
                        <a:rPr lang="es-MX" sz="1400" baseline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DEL AVANCE (concluido)</a:t>
                      </a:r>
                      <a:endParaRPr lang="es-MX" sz="14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anchor="ctr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70877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FGE</a:t>
                      </a:r>
                    </a:p>
                  </a:txBody>
                  <a:tcPr marL="68580" marR="68580" vert="vert270" anchor="ctr"/>
                </a:tc>
                <a:tc>
                  <a:txBody>
                    <a:bodyPr/>
                    <a:lstStyle/>
                    <a:p>
                      <a:pPr marL="0" algn="just" defTabSz="457200" rtl="0" eaLnBrk="1" latinLnBrk="0" hangingPunct="1"/>
                      <a:r>
                        <a:rPr lang="es-MX" sz="14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Realizar reuniones de trabajo con Organismos de la Sociedad Civil, familiares de las víctimas y red social de apoyo para determinar la reparación simbólica y las medidas de no repetición.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0" u="none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La FGE ha sostenido </a:t>
                      </a:r>
                      <a:r>
                        <a:rPr lang="es-MX" sz="1400" b="0" u="non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cinco </a:t>
                      </a:r>
                      <a:r>
                        <a:rPr lang="es-MX" sz="1400" b="0" u="none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reuniones con organismos</a:t>
                      </a:r>
                      <a:r>
                        <a:rPr lang="es-MX" sz="1400" b="0" u="none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 de la Sociedad Civil, y familiares de las víctimas de feminicidio y de desaparición de personas cometida por particulares “voces de los desaparecidos”, lo anterior con la finalidad de determinar para cada caso, y conforme el seguimiento de los acuerdos establecidos, la reparación integral, resaltando la parte simbólica y la garantía de no repetición, conforme al desarrollo del procedimiento penal y la coordinación de las dependencias gubernamentales. </a:t>
                      </a:r>
                      <a:endParaRPr lang="es-MX" sz="1400" b="0" u="none" kern="1200" baseline="0" dirty="0" smtClean="0">
                        <a:solidFill>
                          <a:schemeClr val="tx1"/>
                        </a:solidFill>
                        <a:latin typeface="Arial" pitchFamily="34" charset="0"/>
                        <a:ea typeface="Verdana" panose="020B0604030504040204" pitchFamily="34" charset="0"/>
                        <a:cs typeface="Arial" pitchFamily="34" charset="0"/>
                      </a:endParaRPr>
                    </a:p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400" b="0" u="none" kern="1200" baseline="0" dirty="0" smtClean="0">
                        <a:solidFill>
                          <a:schemeClr val="tx1"/>
                        </a:solidFill>
                        <a:latin typeface="Arial" pitchFamily="34" charset="0"/>
                        <a:ea typeface="Verdana" panose="020B0604030504040204" pitchFamily="34" charset="0"/>
                        <a:cs typeface="Arial" pitchFamily="34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7" name="6 Rectángulo"/>
          <p:cNvSpPr/>
          <p:nvPr/>
        </p:nvSpPr>
        <p:spPr>
          <a:xfrm>
            <a:off x="6524840" y="282742"/>
            <a:ext cx="3910388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20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MEDIDAS DE JUSTICIA Y REPARACIÓN</a:t>
            </a:r>
          </a:p>
        </p:txBody>
      </p:sp>
      <p:pic>
        <p:nvPicPr>
          <p:cNvPr id="8" name="Imagen 7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77605" y="282742"/>
            <a:ext cx="1044575" cy="10445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2510602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179</Words>
  <Application>Microsoft Office PowerPoint</Application>
  <PresentationFormat>Panorámica</PresentationFormat>
  <Paragraphs>8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Adriana Griselda Lima Coeto</dc:creator>
  <cp:lastModifiedBy>Adriana Griselda Lima Coeto</cp:lastModifiedBy>
  <cp:revision>4</cp:revision>
  <dcterms:created xsi:type="dcterms:W3CDTF">2019-10-09T17:54:29Z</dcterms:created>
  <dcterms:modified xsi:type="dcterms:W3CDTF">2019-10-14T15:57:05Z</dcterms:modified>
</cp:coreProperties>
</file>