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41C4-C700-49B2-B4E4-3D3E82A40D6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9D7A8-EE67-44CD-B13E-545CBB0D83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8202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41C4-C700-49B2-B4E4-3D3E82A40D6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9D7A8-EE67-44CD-B13E-545CBB0D83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7199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41C4-C700-49B2-B4E4-3D3E82A40D6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9D7A8-EE67-44CD-B13E-545CBB0D83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9767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41C4-C700-49B2-B4E4-3D3E82A40D6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9D7A8-EE67-44CD-B13E-545CBB0D83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8405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41C4-C700-49B2-B4E4-3D3E82A40D6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9D7A8-EE67-44CD-B13E-545CBB0D83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5737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41C4-C700-49B2-B4E4-3D3E82A40D6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9D7A8-EE67-44CD-B13E-545CBB0D83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548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41C4-C700-49B2-B4E4-3D3E82A40D6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9D7A8-EE67-44CD-B13E-545CBB0D83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4079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41C4-C700-49B2-B4E4-3D3E82A40D6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9D7A8-EE67-44CD-B13E-545CBB0D83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4792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41C4-C700-49B2-B4E4-3D3E82A40D6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9D7A8-EE67-44CD-B13E-545CBB0D83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743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41C4-C700-49B2-B4E4-3D3E82A40D6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9D7A8-EE67-44CD-B13E-545CBB0D83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97735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41C4-C700-49B2-B4E4-3D3E82A40D6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9D7A8-EE67-44CD-B13E-545CBB0D83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69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D41C4-C700-49B2-B4E4-3D3E82A40D6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9D7A8-EE67-44CD-B13E-545CBB0D83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717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="" xmlns:a16="http://schemas.microsoft.com/office/drawing/2014/main" id="{8DDB0003-2A2A-4959-85A0-057497F08879}"/>
              </a:ext>
            </a:extLst>
          </p:cNvPr>
          <p:cNvSpPr/>
          <p:nvPr/>
        </p:nvSpPr>
        <p:spPr>
          <a:xfrm flipV="1">
            <a:off x="2667000" y="6446602"/>
            <a:ext cx="6858000" cy="92966"/>
          </a:xfrm>
          <a:prstGeom prst="rect">
            <a:avLst/>
          </a:prstGeom>
          <a:solidFill>
            <a:srgbClr val="CD693F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 defTabSz="342891"/>
            <a:endParaRPr lang="es-MX" sz="1351" kern="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</a:endParaRPr>
          </a:p>
        </p:txBody>
      </p:sp>
      <p:sp>
        <p:nvSpPr>
          <p:cNvPr id="6" name="4 CuadroTexto"/>
          <p:cNvSpPr txBox="1"/>
          <p:nvPr/>
        </p:nvSpPr>
        <p:spPr>
          <a:xfrm>
            <a:off x="1912620" y="1130818"/>
            <a:ext cx="8366760" cy="1384995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I. Establecer las medidas necesarias para garantizar el derecho de acceso a la justicia y que se investiguen y resuelvan con la debida diligencia y exhaustividad los casos de violencia contra las mujeres principalmente los de Feminicidio, Desaparición y Trata de Mujeres y niñas, eliminando cualquier conducta o práctica de re victimización, libre de estereotipos y prejuicios de conformidad con el artículo 26, fracción I de la Ley General de Acceso de las Mujeres a una Vida Libre de Violencia.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419262"/>
              </p:ext>
            </p:extLst>
          </p:nvPr>
        </p:nvGraphicFramePr>
        <p:xfrm>
          <a:off x="1904212" y="2592593"/>
          <a:ext cx="8383577" cy="41757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5877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2598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988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421165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Constitución de las Salas de Conducción Ministerial en las diferentes áreas de investigación y persecución que integran la Fiscalía General del Estado, en las que se incluya la participación de representantes de víctimas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Fiscalía General del Estado obtuvo, el 9 de agosto de 2019, la certificación NMX-CC-9001-IMNC-2015/ISO 9001: 2015 en el proceso de funcionamiento de la Sala de Conducción Ministerial,</a:t>
                      </a:r>
                      <a:r>
                        <a:rPr lang="es-MX" sz="13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previamente instrumentada </a:t>
                      </a:r>
                      <a:r>
                        <a:rPr lang="es-MX" sz="13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mediante  el </a:t>
                      </a:r>
                      <a:r>
                        <a:rPr lang="es-MX" sz="13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Acuerdo A/004/2019 por el que se Establecen los Lineamientos Generales para la Planeación de las Investigaciones de los Delitos y la Implementación de la Investigación Colegiada</a:t>
                      </a:r>
                      <a:r>
                        <a:rPr lang="es-MX" sz="13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mediante la Operación de Salas de Conducción Ministerial en los Casos que sean competencia de la Fiscalía General del Estado de Puebla</a:t>
                      </a:r>
                      <a:r>
                        <a:rPr lang="es-MX" sz="13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,</a:t>
                      </a:r>
                      <a:r>
                        <a:rPr lang="es-MX" sz="13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y su constitución y operación forma parte del sistema de calidad de la Institución.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300" b="0" u="none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0" u="non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Es por lo anterior que las 7 Fiscalías de la Institución: a) la Fiscalía de Asuntos Jurídicos y Derechos Humanos; b) la  Fiscalía de Investigación Metropolitana; c) la Fiscalía de Investigación Regional; d) la Fiscalía de Secuestro y Delitos de Alto Impacto; e) la Fiscalía especializada de Combate a la Corrupción, f) la Fiscalía Especializada para la Atención de Delitos Electorales y g) la Fiscalía Especializada para la investigación y Persecución de los Delitos de Desaparición Forzada de Personas y Desaparición Cometida por Particulares, cuentan, al día de hoy, con operación de salas de conducción Ministerial. 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524840" y="282742"/>
            <a:ext cx="39103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</a:t>
            </a:r>
            <a:r>
              <a:rPr lang="es-MX" sz="2000" b="1" dirty="0">
                <a:solidFill>
                  <a:srgbClr val="8103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JUSTICIA Y REPARACIÓN</a:t>
            </a:r>
          </a:p>
        </p:txBody>
      </p:sp>
      <p:pic>
        <p:nvPicPr>
          <p:cNvPr id="10" name="Imagen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1303" y="190648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37098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351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3</cp:revision>
  <dcterms:created xsi:type="dcterms:W3CDTF">2019-10-09T17:50:22Z</dcterms:created>
  <dcterms:modified xsi:type="dcterms:W3CDTF">2019-10-10T03:31:21Z</dcterms:modified>
</cp:coreProperties>
</file>