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5912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61" y="6404314"/>
            <a:ext cx="263940" cy="269199"/>
          </a:xfrm>
          <a:prstGeom prst="rect">
            <a:avLst/>
          </a:prstGeom>
        </p:spPr>
        <p:txBody>
          <a:bodyPr lIns="45699" tIns="45699" rIns="45699" bIns="45699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61" y="6404314"/>
            <a:ext cx="263940" cy="269199"/>
          </a:xfrm>
          <a:prstGeom prst="rect">
            <a:avLst/>
          </a:prstGeom>
        </p:spPr>
        <p:txBody>
          <a:bodyPr lIns="45699" tIns="45699" rIns="45699" bIns="45699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909" y="6404338"/>
            <a:ext cx="263892" cy="269151"/>
          </a:xfrm>
          <a:prstGeom prst="rect">
            <a:avLst/>
          </a:prstGeom>
          <a:ln w="12700">
            <a:miter lim="400000"/>
          </a:ln>
        </p:spPr>
        <p:txBody>
          <a:bodyPr wrap="none" lIns="45675" tIns="45675" rIns="45675" bIns="45675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69"/>
          <p:cNvSpPr txBox="1"/>
          <p:nvPr/>
        </p:nvSpPr>
        <p:spPr>
          <a:xfrm>
            <a:off x="3485029" y="1907844"/>
            <a:ext cx="4899220" cy="222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000">
                <a:solidFill>
                  <a:srgbClr val="20386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SALAS DE CONDUCCIÓN MINISTERIAL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69"/>
          <p:cNvSpPr txBox="1"/>
          <p:nvPr/>
        </p:nvSpPr>
        <p:spPr>
          <a:xfrm>
            <a:off x="2051274" y="885868"/>
            <a:ext cx="8509151" cy="1031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600">
                <a:solidFill>
                  <a:srgbClr val="20386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FISCALÍA DE ASUNTOS JURÍDICOS Y DERECHOS HUMANOS</a:t>
            </a:r>
          </a:p>
        </p:txBody>
      </p:sp>
      <p:pic>
        <p:nvPicPr>
          <p:cNvPr id="44" name="Imagen 8" descr="Imagen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2008" y="4270650"/>
            <a:ext cx="3596641" cy="240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n 9" descr="Imagen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97679" y="4306468"/>
            <a:ext cx="3596642" cy="240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n 11" descr="Imagen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3351" y="4300511"/>
            <a:ext cx="3596642" cy="2395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n 21" descr="Imagen 2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82008" y="1827089"/>
            <a:ext cx="3596641" cy="2395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n 22" descr="Imagen 2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97679" y="1827089"/>
            <a:ext cx="3596642" cy="2395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n 23" descr="Imagen 2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6944" y="1826880"/>
            <a:ext cx="3603048" cy="2395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9"/>
          <p:cNvSpPr txBox="1"/>
          <p:nvPr/>
        </p:nvSpPr>
        <p:spPr>
          <a:xfrm>
            <a:off x="1878543" y="769327"/>
            <a:ext cx="8590431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000">
                <a:solidFill>
                  <a:srgbClr val="20386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CENTRO DE JUSTICIA PARA LAS MUJERES</a:t>
            </a:r>
          </a:p>
        </p:txBody>
      </p:sp>
      <p:pic>
        <p:nvPicPr>
          <p:cNvPr id="52" name="Imagen 2" descr="Imagen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671" y="1784986"/>
            <a:ext cx="3596954" cy="23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n 3" descr="Imagen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71769" y="1784986"/>
            <a:ext cx="3603049" cy="23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n 4" descr="Imagen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35873" y="1783064"/>
            <a:ext cx="3603049" cy="23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n 5" descr="Imagen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1671" y="4297462"/>
            <a:ext cx="3596954" cy="2402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n 6" descr="Imagen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71769" y="4280077"/>
            <a:ext cx="3603049" cy="2402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n 7" descr="Imagen 7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38979" y="4276585"/>
            <a:ext cx="3603049" cy="2402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69"/>
          <p:cNvSpPr txBox="1"/>
          <p:nvPr/>
        </p:nvSpPr>
        <p:spPr>
          <a:xfrm>
            <a:off x="1747332" y="832139"/>
            <a:ext cx="8733867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000">
                <a:solidFill>
                  <a:srgbClr val="20386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FISCALES, TITULARES DE UNIDADES, DIRECTORES</a:t>
            </a:r>
          </a:p>
        </p:txBody>
      </p:sp>
      <p:pic>
        <p:nvPicPr>
          <p:cNvPr id="60" name="Imagen 2" descr="Imagen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855" y="1847798"/>
            <a:ext cx="3602737" cy="240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n 3" descr="Imagen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14088" y="1855504"/>
            <a:ext cx="3602737" cy="240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n 4" descr="Imagen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30087" y="1837438"/>
            <a:ext cx="3596641" cy="2401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n 5" descr="Imagen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8855" y="4346976"/>
            <a:ext cx="3602737" cy="240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n 6" descr="Imagen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21302" y="4346976"/>
            <a:ext cx="3602737" cy="240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n 7" descr="Imagen 7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63748" y="4346976"/>
            <a:ext cx="3596641" cy="2401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_Tema de Office">
  <a:themeElements>
    <a:clrScheme name="3_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3_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3_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Tema de Office">
  <a:themeElements>
    <a:clrScheme name="3_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3_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3_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Panorámica</PresentationFormat>
  <Paragraphs>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Helvetica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Griselda Lima Coeto</dc:creator>
  <cp:lastModifiedBy>Adriana Griselda Lima Coeto</cp:lastModifiedBy>
  <cp:revision>2</cp:revision>
  <dcterms:modified xsi:type="dcterms:W3CDTF">2019-10-03T16:09:24Z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