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94" r:id="rId28"/>
    <p:sldId id="287" r:id="rId29"/>
    <p:sldId id="291" r:id="rId30"/>
    <p:sldId id="289" r:id="rId31"/>
    <p:sldId id="292" r:id="rId32"/>
    <p:sldId id="293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ABF71D-38FA-4311-B8D0-EB74B862E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275BE6-43C9-4665-8701-F396CC3E0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A25097-2B12-449E-A203-4C746360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82EA71-54DF-4A30-9886-796556C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2A8EAF-D1C7-4A35-A0D8-CD3288B1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60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C46817-AE7F-41B0-BAF6-58658BF8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C1CCCE7-D21E-43DC-9B25-0590396A8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5D18A3-D2F0-486D-87E6-2FA0B0EF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94FF97-8367-4F76-983C-BCEC87FB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6B11A8-FAFF-4C3A-B233-77413A12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07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078E01E-FF22-426F-A04B-D643C042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74036BD-AE99-46B5-B28E-71D7D7F0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E505A1-F962-407C-AD69-48B304FC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21FA49-1490-4A41-8F6C-EF731244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7E6607-BF26-4C33-9026-3E06C33E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09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98E246-7798-4408-B709-FB42CC0C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54D794-C608-4C3B-B6EE-9B3A4018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AA8684-4EED-4806-BEB7-61D3824D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E000BE-F42D-4C94-9426-4B34D913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1637A8-B916-4186-A288-DF387945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7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1165A4-BF09-4CA5-B01F-F91E3602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704F2C4-1DE1-471B-AD04-FF648908C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6A97E0-A8DD-448D-8B8F-49A775DB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6FF158-97F5-4D7C-8BE4-9456673D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AE9468-103F-415B-9D2C-FF5299A1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3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DBFED9-AC9E-4E3C-A985-DDFAEA61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3612CD-4316-42D2-9C48-6DD8F6FA9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1270863-5BD8-4FBF-AAC3-05B117B4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6406FA3-8166-4291-9C40-DEF0123A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D5770A-E3B0-4464-97A8-1CD2085D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8D7C05-842B-4EB5-AEE8-5DE0EF14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33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183C3C-8AC1-4ACC-B703-F1564826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CC4395-73E8-4E28-8D5D-3174111C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31209AD-7B37-4CC1-AEAD-55DDAC38D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B02AFC0-7367-415C-8783-DD6AA3649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127890A-0E56-4074-8482-C0B00368E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FA45A5D-02F3-45BE-8837-E8AFB236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3979D7-EDE0-4CA2-8E46-114E05E2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2A24BFA-A049-4E95-BCFE-6D0972DB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3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B6150-B78E-46F5-AFDC-7BFAAF5A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C7D8216-6C92-4869-9890-AB634C9E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F18E862-B750-476D-9E2D-E77FB97B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7C660AB-95B5-4E60-B793-C926C983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270ADFF-0892-4507-9BB8-186256D5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C4C563C-2317-4378-911E-FBBA6C8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57FB1F7-70CC-441E-97BE-DF8A8573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36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B21C6D-5343-4C5D-BC00-88BCA950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A99CD7-37E5-422C-BA64-1013EEC3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39FC8ED-1CA3-470F-B8BC-388F0259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AA740D3-0017-4D69-B2E1-6E73D207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325A13D-9C41-46EE-8AE3-21D9B98E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04B92D9-8B8C-4B50-BCC8-BB83792C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6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F29D7E-1091-40EE-83BD-6DEFE21A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274EE5-6786-4EA1-91DE-D3E3B94DA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B4D70F-4EF7-4051-9B98-10342AA4D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8A4D82C-F962-4769-8A96-639587A0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8FF0945-9356-4A70-8A6B-CB7C1A73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BF9882-C905-439F-AD47-7533AD4A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83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42F9FDB-B2CE-4DD5-9785-FDCA0C25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70AFF5A-B5D0-4DA9-B38D-8B445D5F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3D7F29-3135-4F41-B490-49DA9510A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09FD-E6FC-4D91-B118-9935DA9413E0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C6C9C3-6937-41AE-8675-267CF0C38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F9B808-D4C7-4542-B848-49CDCDD7D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3D6E-668A-4249-B376-FACA8F0AA7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2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902D21E-0EC2-4095-9531-62B897F0B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413" b="17317"/>
          <a:stretch/>
        </p:blipFill>
        <p:spPr>
          <a:xfrm>
            <a:off x="0" y="-675251"/>
            <a:ext cx="12192000" cy="73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CF1B0-E592-4996-9AC6-72495DE2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42E1BB-7AE9-4961-A9E3-66D2F6E5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E0E11E-2531-4471-B6DF-82371337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847EEB-1B20-4F19-8264-9F91CD80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AD68E3-0697-4CE1-B2E8-DF0A36A1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E9746DA-802B-4754-B4E6-9227E002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DE029E-1D19-4494-98FF-39A3BBB2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88E603D-BDF7-4959-AA13-0520BE3F1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25AA007-40F0-44C6-8E24-63AE7FA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4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SERVICIOS LOCATEL</a:t>
            </a:r>
          </a:p>
        </p:txBody>
      </p:sp>
    </p:spTree>
    <p:extLst>
      <p:ext uri="{BB962C8B-B14F-4D97-AF65-F5344CB8AC3E}">
        <p14:creationId xmlns:p14="http://schemas.microsoft.com/office/powerpoint/2010/main" val="224428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717873-040B-4CAC-9F3A-B6016C3B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233FC71-15FB-4655-8191-E2ADB23A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D88E55-9F08-4A29-AA21-00EAE8DD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0C8D16B-A993-409D-8C61-059FFF322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9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E1686B-9660-4445-AA57-696F584B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EB053D2-6102-4168-B4C2-E48E8A73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7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096AC5-C1F4-496F-BE90-5EC5DC1C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F1864D7-7831-4514-AC7A-BD91B562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25AA007-40F0-44C6-8E24-63AE7FA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4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PROTECCIÓN A VÍCTIMAS DEL DELITO</a:t>
            </a:r>
          </a:p>
        </p:txBody>
      </p:sp>
    </p:spTree>
    <p:extLst>
      <p:ext uri="{BB962C8B-B14F-4D97-AF65-F5344CB8AC3E}">
        <p14:creationId xmlns:p14="http://schemas.microsoft.com/office/powerpoint/2010/main" val="396258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3D135B-B151-41E4-8570-D429688F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492D91-F68A-421D-856F-4D013175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FEAC83-74D3-4D63-AA38-4676610EE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 t="-9744" r="-808" b="15208"/>
          <a:stretch/>
        </p:blipFill>
        <p:spPr>
          <a:xfrm>
            <a:off x="0" y="-657226"/>
            <a:ext cx="12192000" cy="71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8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CCEE5F-CBDE-4A7D-BFA6-FBEC8ACF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67D8BB1-E037-40B7-A0BB-9077CC80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AE03A-76C2-4DDD-ACE8-9F388840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2643F07-4A5E-45FF-9EE0-439106BB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B1E098-1C0A-44EA-B2C4-B58A9236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C65D4DA-DEDE-42F4-9C2F-4E4334B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B55F8E-877B-4982-80A4-FEC7E570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CA13E3B-68AD-4D97-ABC6-03E6070B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3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25AA007-40F0-44C6-8E24-63AE7FA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4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NÚMEROS DE ATENCIÓN PARA CASOS DE NIÑOS Y MUJERES </a:t>
            </a:r>
          </a:p>
        </p:txBody>
      </p:sp>
    </p:spTree>
    <p:extLst>
      <p:ext uri="{BB962C8B-B14F-4D97-AF65-F5344CB8AC3E}">
        <p14:creationId xmlns:p14="http://schemas.microsoft.com/office/powerpoint/2010/main" val="169794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92AB53-8D40-4E3F-ABFE-F0AFCE02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2494B2-D4EF-4E91-B066-42D4F61F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7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31725-BDB9-4051-B82B-7408293B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C4585E8-DF25-4683-9AE4-6323AC65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87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9B5308-D113-4AAC-A3C4-EA68A7A4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FF21F79-E1D9-4A28-8FAB-B45AFFDEA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3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4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D292D-2A14-4E40-B383-2FD91609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F0653DF-8B44-4C34-A61A-5A868BC4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8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25AA007-40F0-44C6-8E24-63AE7FA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4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PLÁTICAS DE PREVENCIÓN DEL DELITO</a:t>
            </a:r>
          </a:p>
        </p:txBody>
      </p:sp>
    </p:spTree>
    <p:extLst>
      <p:ext uri="{BB962C8B-B14F-4D97-AF65-F5344CB8AC3E}">
        <p14:creationId xmlns:p14="http://schemas.microsoft.com/office/powerpoint/2010/main" val="101640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35B75-A281-4841-B0B5-C92B8554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D561FC-A473-4474-8DF5-E368B78FE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8FFC455-6B90-49DF-A5B4-AAC3221C6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" b="5278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5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1471C7-8682-4DBE-A84E-5EF6A1E4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FD3EF69-E751-4913-862F-4FDAFC38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2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C129D5-DD99-4694-B0BC-B7140F4B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89EF11-C146-4187-8B36-8299E32B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6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C8A51D-E53D-45FE-9809-5C386912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6B175C4-3839-416B-A2EA-A4B9C988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3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25AA007-40F0-44C6-8E24-63AE7FA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4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ASESORÍA JURÍDICA </a:t>
            </a:r>
          </a:p>
        </p:txBody>
      </p:sp>
    </p:spTree>
    <p:extLst>
      <p:ext uri="{BB962C8B-B14F-4D97-AF65-F5344CB8AC3E}">
        <p14:creationId xmlns:p14="http://schemas.microsoft.com/office/powerpoint/2010/main" val="316973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7E4AC5-7D66-4FFD-9DE4-5D934212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5535BD8-4880-447E-95F2-AE4B8431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90F261-3FD0-43D1-8FCC-E4733AC1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354FDB7-3295-4B02-9B33-1394CF24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64686AD-F79B-4DC9-A50D-C1F9C57C9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B6E21-BB54-410F-864D-75FEE440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2A60F0-30F0-413B-B802-399D495B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E11F71C-2DB6-4ADE-9356-D04F6080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2089B1-823E-4431-9C62-0FF1A5A0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E1B7A4-9F4D-4CE0-8B67-068473BE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80110B5-FFA0-4445-BCF9-9CCFFB35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6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25AA007-40F0-44C6-8E24-63AE7FA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4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ATENCIÓN PSICOLÓGICA A VÍCTIMAS DEL DELITO</a:t>
            </a:r>
          </a:p>
        </p:txBody>
      </p:sp>
    </p:spTree>
    <p:extLst>
      <p:ext uri="{BB962C8B-B14F-4D97-AF65-F5344CB8AC3E}">
        <p14:creationId xmlns:p14="http://schemas.microsoft.com/office/powerpoint/2010/main" val="3654504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</Words>
  <Application>Microsoft Office PowerPoint</Application>
  <PresentationFormat>Panorámica</PresentationFormat>
  <Paragraphs>6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ASESORÍA JURÍDICA </vt:lpstr>
      <vt:lpstr>Presentación de PowerPoint</vt:lpstr>
      <vt:lpstr>Presentación de PowerPoint</vt:lpstr>
      <vt:lpstr>Presentación de PowerPoint</vt:lpstr>
      <vt:lpstr>Presentación de PowerPoint</vt:lpstr>
      <vt:lpstr>ATENCIÓN PSICOLÓGICA A VÍCTIMAS DEL DELITO</vt:lpstr>
      <vt:lpstr>Presentación de PowerPoint</vt:lpstr>
      <vt:lpstr>Presentación de PowerPoint</vt:lpstr>
      <vt:lpstr>Presentación de PowerPoint</vt:lpstr>
      <vt:lpstr>Presentación de PowerPoint</vt:lpstr>
      <vt:lpstr>SERVICIOS LOCATEL</vt:lpstr>
      <vt:lpstr>Presentación de PowerPoint</vt:lpstr>
      <vt:lpstr>Presentación de PowerPoint</vt:lpstr>
      <vt:lpstr>Presentación de PowerPoint</vt:lpstr>
      <vt:lpstr>Presentación de PowerPoint</vt:lpstr>
      <vt:lpstr>PROTECCIÓN A VÍCTIMAS DEL DELITO</vt:lpstr>
      <vt:lpstr>Presentación de PowerPoint</vt:lpstr>
      <vt:lpstr>Presentación de PowerPoint</vt:lpstr>
      <vt:lpstr>Presentación de PowerPoint</vt:lpstr>
      <vt:lpstr>Presentación de PowerPoint</vt:lpstr>
      <vt:lpstr>NÚMEROS DE ATENCIÓN PARA CASOS DE NIÑOS Y MUJERES </vt:lpstr>
      <vt:lpstr>Presentación de PowerPoint</vt:lpstr>
      <vt:lpstr>Presentación de PowerPoint</vt:lpstr>
      <vt:lpstr>Presentación de PowerPoint</vt:lpstr>
      <vt:lpstr>Presentación de PowerPoint</vt:lpstr>
      <vt:lpstr>PLÁTICAS DE PREVENCIÓN DEL DELITO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Jessy</dc:creator>
  <cp:lastModifiedBy>Adriana Griselda Lima Coeto</cp:lastModifiedBy>
  <cp:revision>6</cp:revision>
  <dcterms:created xsi:type="dcterms:W3CDTF">2019-10-09T02:26:01Z</dcterms:created>
  <dcterms:modified xsi:type="dcterms:W3CDTF">2019-10-10T05:00:42Z</dcterms:modified>
</cp:coreProperties>
</file>