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57" r:id="rId4"/>
    <p:sldId id="262" r:id="rId5"/>
    <p:sldId id="263" r:id="rId6"/>
    <p:sldId id="259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3" r:id="rId17"/>
    <p:sldId id="274" r:id="rId18"/>
    <p:sldId id="275" r:id="rId19"/>
    <p:sldId id="277" r:id="rId20"/>
    <p:sldId id="278" r:id="rId21"/>
    <p:sldId id="279" r:id="rId22"/>
    <p:sldId id="280" r:id="rId23"/>
    <p:sldId id="281" r:id="rId24"/>
    <p:sldId id="283" r:id="rId25"/>
    <p:sldId id="284" r:id="rId26"/>
    <p:sldId id="285" r:id="rId27"/>
    <p:sldId id="294" r:id="rId28"/>
    <p:sldId id="287" r:id="rId29"/>
    <p:sldId id="291" r:id="rId30"/>
    <p:sldId id="289" r:id="rId31"/>
    <p:sldId id="292" r:id="rId32"/>
    <p:sldId id="293" r:id="rId3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3" autoAdjust="0"/>
    <p:restoredTop sz="94660"/>
  </p:normalViewPr>
  <p:slideViewPr>
    <p:cSldViewPr snapToGrid="0">
      <p:cViewPr varScale="1">
        <p:scale>
          <a:sx n="91" d="100"/>
          <a:sy n="91" d="100"/>
        </p:scale>
        <p:origin x="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ABF71D-38FA-4311-B8D0-EB74B862E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D275BE6-43C9-4665-8701-F396CC3E0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BA25097-2B12-449E-A203-4C7463605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D82EA71-54DF-4A30-9886-796556C75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72A8EAF-D1C7-4A35-A0D8-CD3288B1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9607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3C46817-AE7F-41B0-BAF6-58658BF8E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C1CCCE7-D21E-43DC-9B25-0590396A8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A5D18A3-D2F0-486D-87E6-2FA0B0EFC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794FF97-8367-4F76-983C-BCEC87FB9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36B11A8-FAFF-4C3A-B233-77413A12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807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078E01E-FF22-426F-A04B-D643C042D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474036BD-AE99-46B5-B28E-71D7D7F0C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CE505A1-F962-407C-AD69-48B304FC2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221FA49-1490-4A41-8F6C-EF7312440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77E6607-BF26-4C33-9026-3E06C33E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0093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598E246-7798-4408-B709-FB42CC0CF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354D794-C608-4C3B-B6EE-9B3A40185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4AA8684-4EED-4806-BEB7-61D3824D6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4E000BE-F42D-4C94-9426-4B34D913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D1637A8-B916-4186-A288-DF387945B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8743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21165A4-BF09-4CA5-B01F-F91E3602B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704F2C4-1DE1-471B-AD04-FF648908C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F6A97E0-A8DD-448D-8B8F-49A775DB0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46FF158-97F5-4D7C-8BE4-9456673D8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BAE9468-103F-415B-9D2C-FF5299A1F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5304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DBFED9-AC9E-4E3C-A985-DDFAEA61D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43612CD-4316-42D2-9C48-6DD8F6FA9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E1270863-5BD8-4FBF-AAC3-05B117B40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6406FA3-8166-4291-9C40-DEF0123A6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BD5770A-E3B0-4464-97A8-1CD2085DB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98D7C05-842B-4EB5-AEE8-5DE0EF148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533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8183C3C-8AC1-4ACC-B703-F15648264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8CC4395-73E8-4E28-8D5D-3174111CA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31209AD-7B37-4CC1-AEAD-55DDAC38D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BB02AFC0-7367-415C-8783-DD6AA36499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127890A-0E56-4074-8482-C0B00368E8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EFA45A5D-02F3-45BE-8837-E8AFB2363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B03979D7-EDE0-4CA2-8E46-114E05E2A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12A24BFA-A049-4E95-BCFE-6D0972DBD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6307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8B6150-B78E-46F5-AFDC-7BFAAF5A8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7C7D8216-6C92-4869-9890-AB634C9ED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F18E862-B750-476D-9E2D-E77FB97B5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C7C660AB-95B5-4E60-B793-C926C9832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067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270ADFF-0892-4507-9BB8-186256D56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3C4C563C-2317-4378-911E-FBBA6C81B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57FB1F7-70CC-441E-97BE-DF8A85734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736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B21C6D-5343-4C5D-BC00-88BCA9502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2A99CD7-37E5-422C-BA64-1013EEC32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39FC8ED-1CA3-470F-B8BC-388F02590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AA740D3-0017-4D69-B2E1-6E73D207B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325A13D-9C41-46EE-8AE3-21D9B98EB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04B92D9-8B8C-4B50-BCC8-BB83792C7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0657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2F29D7E-1091-40EE-83BD-6DEFE21A3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3C274EE5-6786-4EA1-91DE-D3E3B94DAE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7B4D70F-4EF7-4051-9B98-10342AA4DA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8A4D82C-F962-4769-8A96-639587A00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8FF0945-9356-4A70-8A6B-CB7C1A737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EBF9882-C905-439F-AD47-7533AD4AD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0831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42F9FDB-B2CE-4DD5-9785-FDCA0C250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70AFF5A-B5D0-4DA9-B38D-8B445D5F6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03D7F29-3135-4F41-B490-49DA9510A3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09FD-E6FC-4D91-B118-9935DA9413E0}" type="datetimeFigureOut">
              <a:rPr lang="es-MX" smtClean="0"/>
              <a:t>10/10/2019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EC6C9C3-6937-41AE-8675-267CF0C38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0F9B808-D4C7-4542-B848-49CDCDD7D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03D6E-668A-4249-B376-FACA8F0AA7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526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4902D21E-0EC2-4095-9531-62B897F0BF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7413" b="17317"/>
          <a:stretch/>
        </p:blipFill>
        <p:spPr>
          <a:xfrm>
            <a:off x="0" y="-675251"/>
            <a:ext cx="12192000" cy="739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21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4FCF1B0-E592-4996-9AC6-72495DE23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042E1BB-7AE9-4961-A9E3-66D2F6E59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83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1E0E11E-2531-4471-B6DF-82371337B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B847EEB-1B20-4F19-8264-9F91CD804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6AD68E3-0697-4CE1-B2E8-DF0A36A10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E9746DA-802B-4754-B4E6-9227E0028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740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DE029E-1D19-4494-98FF-39A3BBB20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88E603D-BDF7-4959-AA13-0520BE3F1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33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625AA007-40F0-44C6-8E24-63AE7FACD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34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5400" b="1" dirty="0">
                <a:solidFill>
                  <a:schemeClr val="bg1"/>
                </a:solidFill>
              </a:rPr>
              <a:t>SERVICIOS LOCATEL</a:t>
            </a:r>
          </a:p>
        </p:txBody>
      </p:sp>
    </p:spTree>
    <p:extLst>
      <p:ext uri="{BB962C8B-B14F-4D97-AF65-F5344CB8AC3E}">
        <p14:creationId xmlns:p14="http://schemas.microsoft.com/office/powerpoint/2010/main" val="2244283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717873-040B-4CAC-9F3A-B6016C3B0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233FC71-15FB-4655-8191-E2ADB23A6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08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D88E55-9F08-4A29-AA21-00EAE8DD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0C8D16B-A993-409D-8C61-059FFF322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95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E1686B-9660-4445-AA57-696F584B0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EB053D2-6102-4168-B4C2-E48E8A737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71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7096AC5-C1F4-496F-BE90-5EC5DC1C2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F1864D7-7831-4514-AC7A-BD91B562B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780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625AA007-40F0-44C6-8E24-63AE7FACD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34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5400" b="1" dirty="0">
                <a:solidFill>
                  <a:schemeClr val="bg1"/>
                </a:solidFill>
              </a:rPr>
              <a:t>PROTECCIÓN A VÍCTIMAS DEL DELITO</a:t>
            </a:r>
          </a:p>
        </p:txBody>
      </p:sp>
    </p:spTree>
    <p:extLst>
      <p:ext uri="{BB962C8B-B14F-4D97-AF65-F5344CB8AC3E}">
        <p14:creationId xmlns:p14="http://schemas.microsoft.com/office/powerpoint/2010/main" val="396258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23D135B-B151-41E4-8570-D429688F1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3492D91-F68A-421D-856F-4D013175C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CFEAC83-74D3-4D63-AA38-4676610EEF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8" t="-9744" r="-808" b="15208"/>
          <a:stretch/>
        </p:blipFill>
        <p:spPr>
          <a:xfrm>
            <a:off x="0" y="-657226"/>
            <a:ext cx="12192000" cy="715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88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CCEE5F-CBDE-4A7D-BFA6-FBEC8ACF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67D8BB1-E037-40B7-A0BB-9077CC802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05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AAE03A-76C2-4DDD-ACE8-9F3888400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2643F07-4A5E-45FF-9EE0-439106BBB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9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B1E098-1C0A-44EA-B2C4-B58A92367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C65D4DA-DEDE-42F4-9C2F-4E4334B03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19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B55F8E-877B-4982-80A4-FEC7E5706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CA13E3B-68AD-4D97-ABC6-03E6070B3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23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625AA007-40F0-44C6-8E24-63AE7FACD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341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sz="5400" b="1" dirty="0">
                <a:solidFill>
                  <a:schemeClr val="bg1"/>
                </a:solidFill>
              </a:rPr>
              <a:t>NÚMEROS DE ATENCIÓN PARA CASOS DE NIÑOS Y MUJERES </a:t>
            </a:r>
          </a:p>
        </p:txBody>
      </p:sp>
    </p:spTree>
    <p:extLst>
      <p:ext uri="{BB962C8B-B14F-4D97-AF65-F5344CB8AC3E}">
        <p14:creationId xmlns:p14="http://schemas.microsoft.com/office/powerpoint/2010/main" val="1697949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92AB53-8D40-4E3F-ABFE-F0AFCE02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52494B2-D4EF-4E91-B066-42D4F61F5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27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0C31725-BDB9-4051-B82B-7408293BE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C4585E8-DF25-4683-9AE4-6323AC658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387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69B5308-D113-4AAC-A3C4-EA68A7A46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FF21F79-E1D9-4A28-8FAB-B45AFFDEA3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303"/>
          <a:stretch/>
        </p:blipFill>
        <p:spPr>
          <a:xfrm>
            <a:off x="0" y="1674"/>
            <a:ext cx="12192000" cy="685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462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ED292D-2A14-4E40-B383-2FD91609E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F0653DF-8B44-4C34-A61A-5A868BC43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870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625AA007-40F0-44C6-8E24-63AE7FACD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341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sz="5400" b="1" dirty="0">
                <a:solidFill>
                  <a:schemeClr val="bg1"/>
                </a:solidFill>
              </a:rPr>
              <a:t>PLÁTICAS DE PREVENCIÓN DEL DELITO</a:t>
            </a:r>
          </a:p>
        </p:txBody>
      </p:sp>
    </p:spTree>
    <p:extLst>
      <p:ext uri="{BB962C8B-B14F-4D97-AF65-F5344CB8AC3E}">
        <p14:creationId xmlns:p14="http://schemas.microsoft.com/office/powerpoint/2010/main" val="1016401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735B75-A281-4841-B0B5-C92B85549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BD561FC-A473-4474-8DF5-E368B78FE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8FFC455-6B90-49DF-A5B4-AAC3221C6B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" b="5278"/>
          <a:stretch/>
        </p:blipFill>
        <p:spPr>
          <a:xfrm>
            <a:off x="0" y="1674"/>
            <a:ext cx="12192000" cy="685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451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1471C7-8682-4DBE-A84E-5EF6A1E49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FD3EF69-E751-4913-862F-4FDAFC383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21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C129D5-DD99-4694-B0BC-B7140F4B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589EF11-C146-4187-8B36-8299E32BB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46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BC8A51D-E53D-45FE-9809-5C386912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6B175C4-3839-416B-A2EA-A4B9C9885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33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625AA007-40F0-44C6-8E24-63AE7FACD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34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5400" b="1" dirty="0">
                <a:solidFill>
                  <a:schemeClr val="bg1"/>
                </a:solidFill>
              </a:rPr>
              <a:t>ASESORÍA JURÍDICA </a:t>
            </a:r>
          </a:p>
        </p:txBody>
      </p:sp>
    </p:spTree>
    <p:extLst>
      <p:ext uri="{BB962C8B-B14F-4D97-AF65-F5344CB8AC3E}">
        <p14:creationId xmlns:p14="http://schemas.microsoft.com/office/powerpoint/2010/main" val="3169733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7E4AC5-7D66-4FFD-9DE4-5D934212B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5535BD8-4880-447E-95F2-AE4B8431A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53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390F261-3FD0-43D1-8FCC-E4733AC13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A354FDB7-3295-4B02-9B33-1394CF24D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864686AD-F79B-4DC9-A50D-C1F9C57C9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18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E2B6E21-BB54-410F-864D-75FEE4400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82A60F0-30F0-413B-B802-399D495B2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E11F71C-2DB6-4ADE-9356-D04F60800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870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12089B1-823E-4431-9C62-0FF1A5A08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0E1B7A4-9F4D-4CE0-8B67-068473BE8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80110B5-FFA0-4445-BCF9-9CCFFB35C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63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625AA007-40F0-44C6-8E24-63AE7FACD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341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sz="5400" b="1" dirty="0">
                <a:solidFill>
                  <a:schemeClr val="bg1"/>
                </a:solidFill>
              </a:rPr>
              <a:t>ATENCIÓN PSICOLÓGICA A VÍCTIMAS DEL DELITO</a:t>
            </a:r>
          </a:p>
        </p:txBody>
      </p:sp>
    </p:spTree>
    <p:extLst>
      <p:ext uri="{BB962C8B-B14F-4D97-AF65-F5344CB8AC3E}">
        <p14:creationId xmlns:p14="http://schemas.microsoft.com/office/powerpoint/2010/main" val="36545043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29</Words>
  <Application>Microsoft Office PowerPoint</Application>
  <PresentationFormat>Panorámica</PresentationFormat>
  <Paragraphs>6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ASESORÍA JURÍDICA </vt:lpstr>
      <vt:lpstr>Presentación de PowerPoint</vt:lpstr>
      <vt:lpstr>Presentación de PowerPoint</vt:lpstr>
      <vt:lpstr>Presentación de PowerPoint</vt:lpstr>
      <vt:lpstr>Presentación de PowerPoint</vt:lpstr>
      <vt:lpstr>ATENCIÓN PSICOLÓGICA A VÍCTIMAS DEL DELITO</vt:lpstr>
      <vt:lpstr>Presentación de PowerPoint</vt:lpstr>
      <vt:lpstr>Presentación de PowerPoint</vt:lpstr>
      <vt:lpstr>Presentación de PowerPoint</vt:lpstr>
      <vt:lpstr>Presentación de PowerPoint</vt:lpstr>
      <vt:lpstr>SERVICIOS LOCATEL</vt:lpstr>
      <vt:lpstr>Presentación de PowerPoint</vt:lpstr>
      <vt:lpstr>Presentación de PowerPoint</vt:lpstr>
      <vt:lpstr>Presentación de PowerPoint</vt:lpstr>
      <vt:lpstr>Presentación de PowerPoint</vt:lpstr>
      <vt:lpstr>PROTECCIÓN A VÍCTIMAS DEL DELITO</vt:lpstr>
      <vt:lpstr>Presentación de PowerPoint</vt:lpstr>
      <vt:lpstr>Presentación de PowerPoint</vt:lpstr>
      <vt:lpstr>Presentación de PowerPoint</vt:lpstr>
      <vt:lpstr>Presentación de PowerPoint</vt:lpstr>
      <vt:lpstr>NÚMEROS DE ATENCIÓN PARA CASOS DE NIÑOS Y MUJERES </vt:lpstr>
      <vt:lpstr>Presentación de PowerPoint</vt:lpstr>
      <vt:lpstr>Presentación de PowerPoint</vt:lpstr>
      <vt:lpstr>Presentación de PowerPoint</vt:lpstr>
      <vt:lpstr>Presentación de PowerPoint</vt:lpstr>
      <vt:lpstr>PLÁTICAS DE PREVENCIÓN DEL DELITO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Jessy</dc:creator>
  <cp:lastModifiedBy>Adriana Griselda Lima Coeto</cp:lastModifiedBy>
  <cp:revision>6</cp:revision>
  <dcterms:created xsi:type="dcterms:W3CDTF">2019-10-09T02:26:01Z</dcterms:created>
  <dcterms:modified xsi:type="dcterms:W3CDTF">2019-10-10T05:00:42Z</dcterms:modified>
</cp:coreProperties>
</file>