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377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74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12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485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223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70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782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13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804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74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0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0C42E-5771-460C-9E67-7C557FA7FB0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EC1C0-B973-42E6-954F-D6B54E12B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559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12620" y="1134801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802462"/>
              </p:ext>
            </p:extLst>
          </p:nvPr>
        </p:nvGraphicFramePr>
        <p:xfrm>
          <a:off x="1904213" y="2755705"/>
          <a:ext cx="8383577" cy="20558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4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2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  <a:p>
                      <a:pPr marL="0" algn="ctr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Actualizar la página web de la FGE con información pública sobre números telefónicos de servicios que proporcionan apoyo de emergencia y atención a mujeres y niñas víctimas de violencia.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FGE, a través de la Dirección General de Información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Estadística y Tecnologías Institucionales, actualizó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los teléfonos y domicilios de servicios en la página electrónica oficial.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0614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162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2</cp:revision>
  <dcterms:created xsi:type="dcterms:W3CDTF">2019-10-09T17:49:32Z</dcterms:created>
  <dcterms:modified xsi:type="dcterms:W3CDTF">2019-10-10T03:43:52Z</dcterms:modified>
</cp:coreProperties>
</file>