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4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377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5746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3126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4854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3223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9704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782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1392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041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87491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807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0C42E-5771-460C-9E67-7C557FA7FB0B}" type="datetimeFigureOut">
              <a:rPr lang="es-MX" smtClean="0"/>
              <a:t>09/10/2019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EC1C0-B973-42E6-954F-D6B54E12BC6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5596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4 CuadroTexto"/>
          <p:cNvSpPr txBox="1"/>
          <p:nvPr/>
        </p:nvSpPr>
        <p:spPr>
          <a:xfrm>
            <a:off x="1912620" y="1134801"/>
            <a:ext cx="8366760" cy="1384995"/>
          </a:xfrm>
          <a:prstGeom prst="rect">
            <a:avLst/>
          </a:prstGeom>
          <a:noFill/>
          <a:ln>
            <a:solidFill>
              <a:srgbClr val="810315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just">
              <a:defRPr sz="1400" b="1">
                <a:solidFill>
                  <a:schemeClr val="bg1">
                    <a:lumMod val="50000"/>
                  </a:schemeClr>
                </a:solidFill>
                <a:latin typeface="Bw Glenn Sans Bold" panose="00000800000000000000" pitchFamily="50" charset="0"/>
                <a:ea typeface="Verdana" panose="020B0604030504040204" pitchFamily="34" charset="0"/>
                <a:cs typeface="Arial" pitchFamily="34" charset="0"/>
              </a:defRPr>
            </a:lvl1pPr>
          </a:lstStyle>
          <a:p>
            <a:r>
              <a:rPr lang="es-MX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</a:rPr>
              <a:t>Medida I. Establecer las medidas necesarias para garantizar el derecho de acceso a la justicia y que se investiguen y resuelvan con la debida diligencia y exhaustividad los casos de violencia contra las mujeres principalmente los de Feminicidio, Desaparición y Trata de Mujeres y niñas, eliminando cualquier conducta o práctica de re victimización, libre de estereotipos y prejuicios de conformidad con el artículo 26, fracción I de la Ley General de Acceso de las Mujeres a una Vida Libre de Violencia.</a:t>
            </a:r>
          </a:p>
        </p:txBody>
      </p:sp>
      <p:graphicFrame>
        <p:nvGraphicFramePr>
          <p:cNvPr id="9" name="8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3802462"/>
              </p:ext>
            </p:extLst>
          </p:nvPr>
        </p:nvGraphicFramePr>
        <p:xfrm>
          <a:off x="1904213" y="2755705"/>
          <a:ext cx="8383577" cy="2055837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69460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002668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6863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70877"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RESP.</a:t>
                      </a: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ACCIÓN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ESPECÍFICA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DESCRIPCIÓN</a:t>
                      </a:r>
                      <a:r>
                        <a:rPr lang="es-MX" sz="1400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DEL AVANCE (concluido)</a:t>
                      </a:r>
                      <a:endParaRPr lang="es-MX" sz="140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8580" marR="68580"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7087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FGE</a:t>
                      </a:r>
                    </a:p>
                    <a:p>
                      <a:pPr marL="0" algn="ctr" defTabSz="457200" rtl="0" eaLnBrk="1" latinLnBrk="0" hangingPunct="1"/>
                      <a:endParaRPr lang="es-MX" sz="1400" b="1" kern="1200" dirty="0">
                        <a:solidFill>
                          <a:schemeClr val="bg2">
                            <a:lumMod val="50000"/>
                          </a:schemeClr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 vert="vert270" anchor="ctr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1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Actualizar la página web de la FGE con información pública sobre números telefónicos de servicios que proporcionan apoyo de emergencia y atención a mujeres y niñas víctimas de violencia.</a:t>
                      </a: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marL="0" algn="just" defTabSz="457200" rtl="0" eaLnBrk="1" latinLnBrk="0" hangingPunct="1"/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La FGE, a través de la Dirección General de Información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es-MX" sz="1400" b="0" kern="120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Estadística y Tecnologías Institucionales, actualizó</a:t>
                      </a:r>
                      <a:r>
                        <a:rPr lang="es-MX" sz="1400" b="0" kern="1200" baseline="0" dirty="0">
                          <a:solidFill>
                            <a:schemeClr val="tx1"/>
                          </a:solidFill>
                          <a:latin typeface="Arial" pitchFamily="34" charset="0"/>
                          <a:ea typeface="Verdana" panose="020B0604030504040204" pitchFamily="34" charset="0"/>
                          <a:cs typeface="Arial" pitchFamily="34" charset="0"/>
                        </a:rPr>
                        <a:t> los teléfonos y domicilios de servicios en la página electrónica oficial.</a:t>
                      </a:r>
                      <a:endParaRPr lang="es-MX" sz="1400" b="0" kern="1200" dirty="0">
                        <a:solidFill>
                          <a:schemeClr val="tx1"/>
                        </a:solidFill>
                        <a:latin typeface="Arial" pitchFamily="34" charset="0"/>
                        <a:ea typeface="Verdana" panose="020B0604030504040204" pitchFamily="34" charset="0"/>
                        <a:cs typeface="Arial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6 Rectángulo"/>
          <p:cNvSpPr/>
          <p:nvPr/>
        </p:nvSpPr>
        <p:spPr>
          <a:xfrm>
            <a:off x="6524840" y="282742"/>
            <a:ext cx="39103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MX" sz="2000" b="1" dirty="0">
                <a:solidFill>
                  <a:schemeClr val="accent1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MEDIDAS DE JUSTICIA Y REPARACIÓN</a:t>
            </a:r>
          </a:p>
        </p:txBody>
      </p:sp>
      <p:pic>
        <p:nvPicPr>
          <p:cNvPr id="8" name="Imagen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1303" y="190648"/>
            <a:ext cx="1044575" cy="10445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60614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162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Adriana Griselda Lima Coeto</dc:creator>
  <cp:lastModifiedBy>Adriana Griselda Lima Coeto</cp:lastModifiedBy>
  <cp:revision>2</cp:revision>
  <dcterms:created xsi:type="dcterms:W3CDTF">2019-10-09T17:49:32Z</dcterms:created>
  <dcterms:modified xsi:type="dcterms:W3CDTF">2019-10-10T03:43:52Z</dcterms:modified>
</cp:coreProperties>
</file>