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2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5564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100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652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9149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956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661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377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900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7563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4097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ADBF6-E6CA-4B96-BA02-9FF6B4DB0852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D382E-F591-44B6-9A09-290A3932424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654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12620" y="1134801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7680115"/>
              </p:ext>
            </p:extLst>
          </p:nvPr>
        </p:nvGraphicFramePr>
        <p:xfrm>
          <a:off x="1904212" y="2519796"/>
          <a:ext cx="8383577" cy="184247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4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Diseñar una metodología de análisis y recolección de datos para la Unidad de Contexto que se deriven en materia de violencia contra las mujeres.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 elaboró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una </a:t>
                      </a: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Metodología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de Análisis y Recolección de Datos para la Unidad de Contexto y Análisis de Actuaciones que se Deriven en Materia de Violencia contra las Mujeres</a:t>
                      </a:r>
                      <a:r>
                        <a:rPr lang="es-MX" sz="1400" b="0" u="none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, misma que se está aplicando </a:t>
                      </a:r>
                      <a:r>
                        <a:rPr lang="es-MX" sz="1400" b="0" u="non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en el análisis de 308 expedientes entre 2008 a la fecha. </a:t>
                      </a:r>
                      <a:endParaRPr lang="es-MX" sz="1400" b="0" u="none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14525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176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3</cp:revision>
  <dcterms:created xsi:type="dcterms:W3CDTF">2019-10-09T17:36:01Z</dcterms:created>
  <dcterms:modified xsi:type="dcterms:W3CDTF">2019-10-10T03:39:13Z</dcterms:modified>
</cp:coreProperties>
</file>