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ADBF6-E6CA-4B96-BA02-9FF6B4DB085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D382E-F591-44B6-9A09-290A3932424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520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ADBF6-E6CA-4B96-BA02-9FF6B4DB085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D382E-F591-44B6-9A09-290A3932424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75564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ADBF6-E6CA-4B96-BA02-9FF6B4DB085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D382E-F591-44B6-9A09-290A3932424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16100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ADBF6-E6CA-4B96-BA02-9FF6B4DB085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D382E-F591-44B6-9A09-290A3932424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06520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ADBF6-E6CA-4B96-BA02-9FF6B4DB085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D382E-F591-44B6-9A09-290A3932424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79149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ADBF6-E6CA-4B96-BA02-9FF6B4DB085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D382E-F591-44B6-9A09-290A3932424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9566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ADBF6-E6CA-4B96-BA02-9FF6B4DB085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D382E-F591-44B6-9A09-290A3932424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76612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ADBF6-E6CA-4B96-BA02-9FF6B4DB085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D382E-F591-44B6-9A09-290A3932424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0377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ADBF6-E6CA-4B96-BA02-9FF6B4DB085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D382E-F591-44B6-9A09-290A3932424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17900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ADBF6-E6CA-4B96-BA02-9FF6B4DB085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D382E-F591-44B6-9A09-290A3932424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77563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ADBF6-E6CA-4B96-BA02-9FF6B4DB085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D382E-F591-44B6-9A09-290A3932424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24097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ADBF6-E6CA-4B96-BA02-9FF6B4DB085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5D382E-F591-44B6-9A09-290A3932424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66543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CuadroTexto"/>
          <p:cNvSpPr txBox="1"/>
          <p:nvPr/>
        </p:nvSpPr>
        <p:spPr>
          <a:xfrm>
            <a:off x="1912620" y="1134801"/>
            <a:ext cx="8366760" cy="1384995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I. Establecer las medidas necesarias para garantizar el derecho de acceso a la justicia y que se investiguen y resuelvan con la debida diligencia y exhaustividad los casos de violencia contra las mujeres principalmente los de Feminicidio, Desaparición y Trata de Mujeres y niñas, eliminando cualquier conducta o práctica de re victimización, libre de estereotipos y prejuicios de conformidad con el artículo 26, fracción I de la Ley General de Acceso de las Mujeres a una Vida Libre de Violencia.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680115"/>
              </p:ext>
            </p:extLst>
          </p:nvPr>
        </p:nvGraphicFramePr>
        <p:xfrm>
          <a:off x="1904212" y="2519796"/>
          <a:ext cx="8383577" cy="184247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9460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026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863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7087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(concluido)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Diseñar una metodología de análisis y recolección de datos para la Unidad de Contexto que se deriven en materia de violencia contra las mujeres.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0" u="none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 FGE elaboró</a:t>
                      </a:r>
                      <a:r>
                        <a:rPr lang="es-MX" sz="1400" b="0" u="non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una </a:t>
                      </a:r>
                      <a:r>
                        <a:rPr lang="es-MX" sz="1400" b="0" u="none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Metodología </a:t>
                      </a:r>
                      <a:r>
                        <a:rPr lang="es-MX" sz="1400" b="0" u="non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de Análisis y Recolección de Datos para la Unidad de Contexto y Análisis de Actuaciones que se Deriven en Materia de Violencia contra las Mujeres</a:t>
                      </a:r>
                      <a:r>
                        <a:rPr lang="es-MX" sz="1400" b="0" u="none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, misma que se está aplicando </a:t>
                      </a:r>
                      <a:r>
                        <a:rPr lang="es-MX" sz="1400" b="0" u="non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en el análisis de 308 expedientes entre 2008 a la fecha. </a:t>
                      </a:r>
                      <a:endParaRPr lang="es-MX" sz="1400" b="0" u="none" kern="120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6524840" y="282742"/>
            <a:ext cx="39103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 DE JUSTICIA Y REPARACIÓN</a:t>
            </a:r>
          </a:p>
        </p:txBody>
      </p:sp>
      <p:pic>
        <p:nvPicPr>
          <p:cNvPr id="8" name="Imagen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303" y="190648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14525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176</Words>
  <Application>Microsoft Office PowerPoint</Application>
  <PresentationFormat>Panorámica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Griselda Lima Coeto</dc:creator>
  <cp:lastModifiedBy>Adriana Griselda Lima Coeto</cp:lastModifiedBy>
  <cp:revision>3</cp:revision>
  <dcterms:created xsi:type="dcterms:W3CDTF">2019-10-09T17:36:01Z</dcterms:created>
  <dcterms:modified xsi:type="dcterms:W3CDTF">2019-10-10T03:39:13Z</dcterms:modified>
</cp:coreProperties>
</file>