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4" autoAdjust="0"/>
    <p:restoredTop sz="94660"/>
  </p:normalViewPr>
  <p:slideViewPr>
    <p:cSldViewPr snapToGrid="0">
      <p:cViewPr varScale="1">
        <p:scale>
          <a:sx n="86" d="100"/>
          <a:sy n="86" d="100"/>
        </p:scale>
        <p:origin x="12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ADBF6-E6CA-4B96-BA02-9FF6B4DB0852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D382E-F591-44B6-9A09-290A3932424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520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ADBF6-E6CA-4B96-BA02-9FF6B4DB0852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D382E-F591-44B6-9A09-290A3932424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75564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ADBF6-E6CA-4B96-BA02-9FF6B4DB0852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D382E-F591-44B6-9A09-290A3932424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16100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ADBF6-E6CA-4B96-BA02-9FF6B4DB0852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D382E-F591-44B6-9A09-290A3932424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6520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ADBF6-E6CA-4B96-BA02-9FF6B4DB0852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D382E-F591-44B6-9A09-290A3932424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79149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ADBF6-E6CA-4B96-BA02-9FF6B4DB0852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D382E-F591-44B6-9A09-290A3932424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9566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ADBF6-E6CA-4B96-BA02-9FF6B4DB0852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D382E-F591-44B6-9A09-290A3932424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76612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ADBF6-E6CA-4B96-BA02-9FF6B4DB0852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D382E-F591-44B6-9A09-290A3932424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0377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ADBF6-E6CA-4B96-BA02-9FF6B4DB0852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D382E-F591-44B6-9A09-290A3932424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17900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ADBF6-E6CA-4B96-BA02-9FF6B4DB0852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D382E-F591-44B6-9A09-290A3932424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77563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ADBF6-E6CA-4B96-BA02-9FF6B4DB0852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D382E-F591-44B6-9A09-290A3932424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24097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5ADBF6-E6CA-4B96-BA02-9FF6B4DB0852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5D382E-F591-44B6-9A09-290A3932424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66543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4 CuadroTexto"/>
          <p:cNvSpPr txBox="1"/>
          <p:nvPr/>
        </p:nvSpPr>
        <p:spPr>
          <a:xfrm>
            <a:off x="1912620" y="1134801"/>
            <a:ext cx="8366760" cy="1384995"/>
          </a:xfrm>
          <a:prstGeom prst="rect">
            <a:avLst/>
          </a:prstGeom>
          <a:noFill/>
          <a:ln>
            <a:solidFill>
              <a:srgbClr val="810315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just">
              <a:defRPr sz="1400" b="1">
                <a:solidFill>
                  <a:schemeClr val="bg1">
                    <a:lumMod val="50000"/>
                  </a:schemeClr>
                </a:solidFill>
                <a:latin typeface="Bw Glenn Sans Bold" panose="00000800000000000000" pitchFamily="50" charset="0"/>
                <a:ea typeface="Verdana" panose="020B0604030504040204" pitchFamily="34" charset="0"/>
                <a:cs typeface="Arial" pitchFamily="34" charset="0"/>
              </a:defRPr>
            </a:lvl1pPr>
          </a:lstStyle>
          <a:p>
            <a:r>
              <a:rPr lang="es-MX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</a:rPr>
              <a:t>Medida I. Establecer las medidas necesarias para garantizar el derecho de acceso a la justicia y que se investiguen y resuelvan con la debida diligencia y exhaustividad los casos de violencia contra las mujeres principalmente los de Feminicidio, Desaparición y Trata de Mujeres y niñas, eliminando cualquier conducta o práctica de re victimización, libre de estereotipos y prejuicios de conformidad con el artículo 26, fracción I de la Ley General de Acceso de las Mujeres a una Vida Libre de Violencia.</a:t>
            </a:r>
          </a:p>
        </p:txBody>
      </p:sp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7680115"/>
              </p:ext>
            </p:extLst>
          </p:nvPr>
        </p:nvGraphicFramePr>
        <p:xfrm>
          <a:off x="1904212" y="2519796"/>
          <a:ext cx="8383577" cy="184247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9460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0026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6863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70877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RESP.</a:t>
                      </a:r>
                    </a:p>
                  </a:txBody>
                  <a:tcPr marL="68580" marR="6858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ACCIÓN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ESPECÍFICA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DESCRIPCIÓN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DEL AVANCE (concluido)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70877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FGE</a:t>
                      </a:r>
                    </a:p>
                  </a:txBody>
                  <a:tcPr marL="68580" marR="68580" vert="vert270" anchor="ctr"/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Diseñar una metodología de análisis y recolección de datos para la Unidad de Contexto que se deriven en materia de violencia contra las mujeres.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es-MX" sz="1400" b="0" u="none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La FGE elaboró</a:t>
                      </a:r>
                      <a:r>
                        <a:rPr lang="es-MX" sz="1400" b="0" u="none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 una </a:t>
                      </a:r>
                      <a:r>
                        <a:rPr lang="es-MX" sz="1400" b="0" u="none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Metodología </a:t>
                      </a:r>
                      <a:r>
                        <a:rPr lang="es-MX" sz="1400" b="0" u="none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de Análisis y Recolección de Datos para la Unidad de Contexto y Análisis de Actuaciones que se Deriven en Materia de Violencia contra las Mujeres</a:t>
                      </a:r>
                      <a:r>
                        <a:rPr lang="es-MX" sz="1400" b="0" u="none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, misma que se está aplicando </a:t>
                      </a:r>
                      <a:r>
                        <a:rPr lang="es-MX" sz="1400" b="0" u="none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en el análisis de 308 expedientes entre 2008 a la fecha. </a:t>
                      </a:r>
                      <a:endParaRPr lang="es-MX" sz="1400" b="0" u="none" kern="1200" dirty="0">
                        <a:solidFill>
                          <a:schemeClr val="tx1"/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6 Rectángulo"/>
          <p:cNvSpPr/>
          <p:nvPr/>
        </p:nvSpPr>
        <p:spPr>
          <a:xfrm>
            <a:off x="6524840" y="282742"/>
            <a:ext cx="391038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000" b="1" dirty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MEDIDAS DE JUSTICIA Y REPARACIÓN</a:t>
            </a:r>
          </a:p>
        </p:txBody>
      </p:sp>
      <p:pic>
        <p:nvPicPr>
          <p:cNvPr id="8" name="Imagen 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1303" y="190648"/>
            <a:ext cx="1044575" cy="1044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714525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176</Words>
  <Application>Microsoft Office PowerPoint</Application>
  <PresentationFormat>Panorámica</PresentationFormat>
  <Paragraphs>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Adriana Griselda Lima Coeto</dc:creator>
  <cp:lastModifiedBy>Adriana Griselda Lima Coeto</cp:lastModifiedBy>
  <cp:revision>3</cp:revision>
  <dcterms:created xsi:type="dcterms:W3CDTF">2019-10-09T17:36:01Z</dcterms:created>
  <dcterms:modified xsi:type="dcterms:W3CDTF">2019-10-10T03:39:13Z</dcterms:modified>
</cp:coreProperties>
</file>