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D32F-705C-4280-913B-A94DB716185D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C962-8AD2-4AF9-9BC6-5FA949A835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659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D32F-705C-4280-913B-A94DB716185D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C962-8AD2-4AF9-9BC6-5FA949A835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887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D32F-705C-4280-913B-A94DB716185D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C962-8AD2-4AF9-9BC6-5FA949A835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469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D32F-705C-4280-913B-A94DB716185D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C962-8AD2-4AF9-9BC6-5FA949A835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913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D32F-705C-4280-913B-A94DB716185D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C962-8AD2-4AF9-9BC6-5FA949A835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6666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D32F-705C-4280-913B-A94DB716185D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C962-8AD2-4AF9-9BC6-5FA949A835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116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D32F-705C-4280-913B-A94DB716185D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C962-8AD2-4AF9-9BC6-5FA949A835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896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D32F-705C-4280-913B-A94DB716185D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C962-8AD2-4AF9-9BC6-5FA949A835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9917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D32F-705C-4280-913B-A94DB716185D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C962-8AD2-4AF9-9BC6-5FA949A835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396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D32F-705C-4280-913B-A94DB716185D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C962-8AD2-4AF9-9BC6-5FA949A835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0722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D32F-705C-4280-913B-A94DB716185D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C962-8AD2-4AF9-9BC6-5FA949A835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413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4D32F-705C-4280-913B-A94DB716185D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9C962-8AD2-4AF9-9BC6-5FA949A835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917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912620" y="1134801"/>
            <a:ext cx="8366760" cy="1384995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I. Establecer las medidas necesarias para garantizar el derecho de acceso a la justicia y que se investiguen y resuelvan con la debida diligencia y exhaustividad los casos de violencia contra las mujeres principalmente los de Feminicidio, Desaparición y Trata de Mujeres y niñas, eliminando cualquier conducta o práctica de re victimización, libre de estereotipos y prejuicios de conformidad con el artículo 26, fracción I de la Ley General de Acceso de las Mujeres a una Vida Libre de Violencia.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163393"/>
              </p:ext>
            </p:extLst>
          </p:nvPr>
        </p:nvGraphicFramePr>
        <p:xfrm>
          <a:off x="1895803" y="2753971"/>
          <a:ext cx="8383577" cy="248255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946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026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86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(concluido)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Gestionar recursos para instalar al menos una agencia del Ministerio Público</a:t>
                      </a:r>
                      <a:r>
                        <a:rPr lang="es-MX" sz="1400" b="1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en cada uno de los 50 municipios con DAVG.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El reclutamiento y la protesta al cargo de 625 servidoras y servidores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públicos el ,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permitió la desconcentración de los servicios de procuración y su distribución en los 22 Distritos Judiciales del Estado, con la finalidad de ubicar personal ministerial y agentes investigadores, capacitado para atender mujeres y niñas víctimas en los 50 municipios con Declaratoria de Alerta de Violencia de Género y  en 15 agencias del Ministerio Público, cerradas en administraciones anteriores.</a:t>
                      </a:r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524840" y="282742"/>
            <a:ext cx="39103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JUSTICIA Y REPARACIÓN</a:t>
            </a: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303" y="190648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1578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912620" y="1134801"/>
            <a:ext cx="8366760" cy="1384995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I. Establecer las medidas necesarias para garantizar el derecho de acceso a la justicia y que se investiguen y resuelvan con la debida diligencia y exhaustividad los casos de violencia contra las mujeres principalmente los de Feminicidio, Desaparición y Trata de Mujeres y niñas, eliminando cualquier conducta o práctica de re victimización, libre de estereotipos y prejuicios de conformidad con el artículo 26, fracción I de la Ley General de Acceso de las Mujeres a una Vida Libre de Violencia.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199459"/>
              </p:ext>
            </p:extLst>
          </p:nvPr>
        </p:nvGraphicFramePr>
        <p:xfrm>
          <a:off x="1895803" y="2753971"/>
          <a:ext cx="8383577" cy="31226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946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026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86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(concluido)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Gestionar recursos para instalar al menos una agencia del Ministerio Público</a:t>
                      </a:r>
                      <a:r>
                        <a:rPr lang="es-MX" sz="1400" b="1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en cada uno de los 50 municipios con DAVG.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endParaRPr lang="es-MX" sz="1400" b="0" u="none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  <a:p>
                      <a:pPr marL="0" algn="just" defTabSz="457200" rtl="0" eaLnBrk="1" latinLnBrk="0" hangingPunct="1"/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En seguimiento a la solicitud de recursos presupuestales, los mismos fueron requeridos para su asignación por el Oficial Mayor de la FGE, conforme detalló a través del oficio OM/8880/2019, de fecha 4 de septiembre de 2019, desglosando los conceptos y partidas presupuestarias previstas hasta por un importe total de $8,100,000.00 (ocho millones cien mil pesos) para atender, de las 45 medidas emitidas en la Declaración de Alerta de Violencia de Género, las asignadas a la Fiscalía por ser del ámbito de su competencia. </a:t>
                      </a:r>
                      <a:endParaRPr lang="es-MX" sz="1400" b="0" u="none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524840" y="282742"/>
            <a:ext cx="39103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JUSTICIA Y REPARACIÓN</a:t>
            </a: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303" y="190648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93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912620" y="1134801"/>
            <a:ext cx="8366760" cy="1384995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I. Establecer las medidas necesarias para garantizar el derecho de acceso a la justicia y que se investiguen y resuelvan con la debida diligencia y exhaustividad los casos de violencia contra las mujeres principalmente los de Feminicidio, Desaparición y Trata de Mujeres y niñas, eliminando cualquier conducta o práctica de re victimización, libre de estereotipos y prejuicios de conformidad con el artículo 26, fracción I de la Ley General de Acceso de las Mujeres a una Vida Libre de Violencia.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251553"/>
              </p:ext>
            </p:extLst>
          </p:nvPr>
        </p:nvGraphicFramePr>
        <p:xfrm>
          <a:off x="1895803" y="2753971"/>
          <a:ext cx="8383577" cy="290927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946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026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86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(concluido)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Gestionar recursos para instalar al menos una agencia del Ministerio Público</a:t>
                      </a:r>
                      <a:r>
                        <a:rPr lang="es-MX" sz="1400" b="1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en cada uno de los 50 municipios con DAVG.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En el mismo documento informó la aprobación de $300,000.00 (trescientos mil pesos) para cubrir la impartición de cursos en materia de feminicidio y desaparición  forzada de personas y desaparición cometida por particulares. El oficio DPPP 6381/2019 firmado por Josefina Morales Guerrera, Directora de Presupuesto y Política Presupuestal de la Secretaría de Planeación y Finanzas de fecha 23 de septiembre de 2019 se autorizó la cantidad total de $7,674,358.19 (Siete millones seiscientos setenta y cuatro mil trescientos cincuenta y ocho pesos 19 centavos M.N.) </a:t>
                      </a:r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524840" y="282742"/>
            <a:ext cx="39103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JUSTICIA Y REPARACIÓN</a:t>
            </a: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303" y="190648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22164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633</Words>
  <Application>Microsoft Office PowerPoint</Application>
  <PresentationFormat>Panorámica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7</cp:revision>
  <dcterms:created xsi:type="dcterms:W3CDTF">2019-10-09T17:35:14Z</dcterms:created>
  <dcterms:modified xsi:type="dcterms:W3CDTF">2019-10-10T03:55:43Z</dcterms:modified>
</cp:coreProperties>
</file>