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D32F-705C-4280-913B-A94DB716185D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9C962-8AD2-4AF9-9BC6-5FA949A8354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26593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D32F-705C-4280-913B-A94DB716185D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9C962-8AD2-4AF9-9BC6-5FA949A8354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68876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D32F-705C-4280-913B-A94DB716185D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9C962-8AD2-4AF9-9BC6-5FA949A8354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4691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D32F-705C-4280-913B-A94DB716185D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9C962-8AD2-4AF9-9BC6-5FA949A8354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9130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D32F-705C-4280-913B-A94DB716185D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9C962-8AD2-4AF9-9BC6-5FA949A8354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6666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D32F-705C-4280-913B-A94DB716185D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9C962-8AD2-4AF9-9BC6-5FA949A8354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1161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D32F-705C-4280-913B-A94DB716185D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9C962-8AD2-4AF9-9BC6-5FA949A8354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8965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D32F-705C-4280-913B-A94DB716185D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9C962-8AD2-4AF9-9BC6-5FA949A8354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19917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D32F-705C-4280-913B-A94DB716185D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9C962-8AD2-4AF9-9BC6-5FA949A8354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23960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D32F-705C-4280-913B-A94DB716185D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9C962-8AD2-4AF9-9BC6-5FA949A8354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60722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D32F-705C-4280-913B-A94DB716185D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9C962-8AD2-4AF9-9BC6-5FA949A8354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54130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34D32F-705C-4280-913B-A94DB716185D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9C962-8AD2-4AF9-9BC6-5FA949A8354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9177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4 CuadroTexto"/>
          <p:cNvSpPr txBox="1"/>
          <p:nvPr/>
        </p:nvSpPr>
        <p:spPr>
          <a:xfrm>
            <a:off x="1912620" y="1134801"/>
            <a:ext cx="8366760" cy="1384995"/>
          </a:xfrm>
          <a:prstGeom prst="rect">
            <a:avLst/>
          </a:prstGeom>
          <a:noFill/>
          <a:ln>
            <a:solidFill>
              <a:srgbClr val="810315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chemeClr val="bg1">
                    <a:lumMod val="50000"/>
                  </a:schemeClr>
                </a:solidFill>
                <a:latin typeface="Bw Glenn Sans Bold" panose="00000800000000000000" pitchFamily="50" charset="0"/>
                <a:ea typeface="Verdana" panose="020B0604030504040204" pitchFamily="34" charset="0"/>
                <a:cs typeface="Arial" pitchFamily="34" charset="0"/>
              </a:defRPr>
            </a:lvl1pPr>
          </a:lstStyle>
          <a:p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Medida I. Establecer las medidas necesarias para garantizar el derecho de acceso a la justicia y que se investiguen y resuelvan con la debida diligencia y exhaustividad los casos de violencia contra las mujeres principalmente los de Feminicidio, Desaparición y Trata de Mujeres y niñas, eliminando cualquier conducta o práctica de re victimización, libre de estereotipos y prejuicios de conformidad con el artículo 26, fracción I de la Ley General de Acceso de las Mujeres a una Vida Libre de Violencia.</a:t>
            </a: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1163393"/>
              </p:ext>
            </p:extLst>
          </p:nvPr>
        </p:nvGraphicFramePr>
        <p:xfrm>
          <a:off x="1895803" y="2753971"/>
          <a:ext cx="8383577" cy="248255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9460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0026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6863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7087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RESP.</a:t>
                      </a: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ACCIÓN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ESPECÍFICA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DEL AVANCE (concluido)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70877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FGE</a:t>
                      </a:r>
                    </a:p>
                  </a:txBody>
                  <a:tcPr marL="68580" marR="68580" vert="vert270" anchor="ctr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Gestionar recursos para instalar al menos una agencia del Ministerio Público</a:t>
                      </a:r>
                      <a:r>
                        <a:rPr lang="es-MX" sz="1400" b="1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en cada uno de los 50 municipios con DAVG.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El reclutamiento y la protesta al cargo de 625 servidoras y servidores 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públicos el , 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permitió la desconcentración de los servicios de procuración y su distribución en los 22 Distritos Judiciales del Estado, con la finalidad de ubicar personal ministerial y agentes investigadores, capacitado para atender mujeres y niñas víctimas en los 50 municipios con Declaratoria de Alerta de Violencia de Género y  en 15 agencias del Ministerio Público, cerradas en administraciones anteriores.</a:t>
                      </a:r>
                      <a:endParaRPr lang="es-MX" sz="14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6 Rectángulo"/>
          <p:cNvSpPr/>
          <p:nvPr/>
        </p:nvSpPr>
        <p:spPr>
          <a:xfrm>
            <a:off x="6524840" y="282742"/>
            <a:ext cx="391038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000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MEDIDAS DE JUSTICIA Y REPARACIÓN</a:t>
            </a:r>
          </a:p>
        </p:txBody>
      </p:sp>
      <p:pic>
        <p:nvPicPr>
          <p:cNvPr id="8" name="Imagen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1303" y="190648"/>
            <a:ext cx="1044575" cy="1044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01578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4 CuadroTexto"/>
          <p:cNvSpPr txBox="1"/>
          <p:nvPr/>
        </p:nvSpPr>
        <p:spPr>
          <a:xfrm>
            <a:off x="1912620" y="1134801"/>
            <a:ext cx="8366760" cy="1384995"/>
          </a:xfrm>
          <a:prstGeom prst="rect">
            <a:avLst/>
          </a:prstGeom>
          <a:noFill/>
          <a:ln>
            <a:solidFill>
              <a:srgbClr val="810315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chemeClr val="bg1">
                    <a:lumMod val="50000"/>
                  </a:schemeClr>
                </a:solidFill>
                <a:latin typeface="Bw Glenn Sans Bold" panose="00000800000000000000" pitchFamily="50" charset="0"/>
                <a:ea typeface="Verdana" panose="020B0604030504040204" pitchFamily="34" charset="0"/>
                <a:cs typeface="Arial" pitchFamily="34" charset="0"/>
              </a:defRPr>
            </a:lvl1pPr>
          </a:lstStyle>
          <a:p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Medida I. Establecer las medidas necesarias para garantizar el derecho de acceso a la justicia y que se investiguen y resuelvan con la debida diligencia y exhaustividad los casos de violencia contra las mujeres principalmente los de Feminicidio, Desaparición y Trata de Mujeres y niñas, eliminando cualquier conducta o práctica de re victimización, libre de estereotipos y prejuicios de conformidad con el artículo 26, fracción I de la Ley General de Acceso de las Mujeres a una Vida Libre de Violencia.</a:t>
            </a: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0199459"/>
              </p:ext>
            </p:extLst>
          </p:nvPr>
        </p:nvGraphicFramePr>
        <p:xfrm>
          <a:off x="1895803" y="2753971"/>
          <a:ext cx="8383577" cy="312263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9460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0026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6863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7087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RESP.</a:t>
                      </a: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ACCIÓN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ESPECÍFICA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DEL AVANCE (concluido)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70877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FGE</a:t>
                      </a:r>
                    </a:p>
                  </a:txBody>
                  <a:tcPr marL="68580" marR="68580" vert="vert270" anchor="ctr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Gestionar recursos para instalar al menos una agencia del Ministerio Público</a:t>
                      </a:r>
                      <a:r>
                        <a:rPr lang="es-MX" sz="1400" b="1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en cada uno de los 50 municipios con DAVG.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endParaRPr lang="es-MX" sz="1400" b="0" u="none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En seguimiento a la solicitud de recursos presupuestales, los mismos fueron requeridos para su asignación por el Oficial Mayor de la FGE, conforme detalló a través del oficio OM/8880/2019, de fecha 4 de septiembre de 2019, desglosando los conceptos y partidas presupuestarias previstas hasta por un importe total de $8,100,000.00 (ocho millones cien mil pesos) para atender, de las 45 medidas emitidas en la Declaración de Alerta de Violencia de Género, las asignadas a la Fiscalía por ser del ámbito de su competencia. </a:t>
                      </a:r>
                      <a:endParaRPr lang="es-MX" sz="1400" b="0" u="none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6 Rectángulo"/>
          <p:cNvSpPr/>
          <p:nvPr/>
        </p:nvSpPr>
        <p:spPr>
          <a:xfrm>
            <a:off x="6524840" y="282742"/>
            <a:ext cx="391038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000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MEDIDAS DE JUSTICIA Y REPARACIÓN</a:t>
            </a:r>
          </a:p>
        </p:txBody>
      </p:sp>
      <p:pic>
        <p:nvPicPr>
          <p:cNvPr id="8" name="Imagen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1303" y="190648"/>
            <a:ext cx="1044575" cy="1044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9934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4 CuadroTexto"/>
          <p:cNvSpPr txBox="1"/>
          <p:nvPr/>
        </p:nvSpPr>
        <p:spPr>
          <a:xfrm>
            <a:off x="1912620" y="1134801"/>
            <a:ext cx="8366760" cy="1384995"/>
          </a:xfrm>
          <a:prstGeom prst="rect">
            <a:avLst/>
          </a:prstGeom>
          <a:noFill/>
          <a:ln>
            <a:solidFill>
              <a:srgbClr val="810315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chemeClr val="bg1">
                    <a:lumMod val="50000"/>
                  </a:schemeClr>
                </a:solidFill>
                <a:latin typeface="Bw Glenn Sans Bold" panose="00000800000000000000" pitchFamily="50" charset="0"/>
                <a:ea typeface="Verdana" panose="020B0604030504040204" pitchFamily="34" charset="0"/>
                <a:cs typeface="Arial" pitchFamily="34" charset="0"/>
              </a:defRPr>
            </a:lvl1pPr>
          </a:lstStyle>
          <a:p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Medida I. Establecer las medidas necesarias para garantizar el derecho de acceso a la justicia y que se investiguen y resuelvan con la debida diligencia y exhaustividad los casos de violencia contra las mujeres principalmente los de Feminicidio, Desaparición y Trata de Mujeres y niñas, eliminando cualquier conducta o práctica de re victimización, libre de estereotipos y prejuicios de conformidad con el artículo 26, fracción I de la Ley General de Acceso de las Mujeres a una Vida Libre de Violencia.</a:t>
            </a: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4251553"/>
              </p:ext>
            </p:extLst>
          </p:nvPr>
        </p:nvGraphicFramePr>
        <p:xfrm>
          <a:off x="1895803" y="2753971"/>
          <a:ext cx="8383577" cy="290927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9460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0026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6863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7087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RESP.</a:t>
                      </a: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ACCIÓN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ESPECÍFICA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DEL AVANCE (concluido)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70877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FGE</a:t>
                      </a:r>
                    </a:p>
                  </a:txBody>
                  <a:tcPr marL="68580" marR="68580" vert="vert270" anchor="ctr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Gestionar recursos para instalar al menos una agencia del Ministerio Público</a:t>
                      </a:r>
                      <a:r>
                        <a:rPr lang="es-MX" sz="1400" b="1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en cada uno de los 50 municipios con DAVG.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En el mismo documento informó la aprobación de $300,000.00 (trescientos mil pesos) para cubrir la impartición de cursos en materia de feminicidio y desaparición  forzada de personas y desaparición cometida por particulares. El oficio DPPP 6381/2019 firmado por Josefina Morales Guerrera, Directora de Presupuesto y Política Presupuestal de la Secretaría de Planeación y Finanzas de fecha 23 de septiembre de 2019 se autorizó la cantidad total de $7,674,358.19 (Siete millones seiscientos setenta y cuatro mil trescientos cincuenta y ocho pesos 19 centavos M.N.) </a:t>
                      </a:r>
                      <a:endParaRPr lang="es-MX" sz="14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6 Rectángulo"/>
          <p:cNvSpPr/>
          <p:nvPr/>
        </p:nvSpPr>
        <p:spPr>
          <a:xfrm>
            <a:off x="6524840" y="282742"/>
            <a:ext cx="391038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000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MEDIDAS DE JUSTICIA Y REPARACIÓN</a:t>
            </a:r>
          </a:p>
        </p:txBody>
      </p:sp>
      <p:pic>
        <p:nvPicPr>
          <p:cNvPr id="8" name="Imagen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1303" y="190648"/>
            <a:ext cx="1044575" cy="1044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322164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633</Words>
  <Application>Microsoft Office PowerPoint</Application>
  <PresentationFormat>Panorámica</PresentationFormat>
  <Paragraphs>25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Verdana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Griselda Lima Coeto</dc:creator>
  <cp:lastModifiedBy>Adriana Griselda Lima Coeto</cp:lastModifiedBy>
  <cp:revision>7</cp:revision>
  <dcterms:created xsi:type="dcterms:W3CDTF">2019-10-09T17:35:14Z</dcterms:created>
  <dcterms:modified xsi:type="dcterms:W3CDTF">2019-10-10T03:55:43Z</dcterms:modified>
</cp:coreProperties>
</file>