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5F5F5"/>
    <a:srgbClr val="F7F7F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BC65A-9459-41F2-8960-7AEB18E8A3F2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14CD8B-B9BA-4A3C-8A9F-8C617ACE018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287E99-6F7A-45FE-BF90-DA15F9B53DDE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A29DF6-AEEE-4986-A224-B26766A4745F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6BD742-9480-4186-B14A-F42238AB24A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3ED1E-CE91-41C1-998C-01C55391EB39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962289-FE44-4480-BC0F-6CA60C40AFD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D603E2-964A-46E8-B5F4-13A1A1895AC7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214BD-9DEE-46E7-9F68-F5372CE4094C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541BB3-B06A-4614-A707-59F8F3C2F3B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/>
          <a:srcRect l="22390" t="23713" r="11655" b="9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2EB4E811-5EE5-480F-8113-79C93DD0E4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0085" y="1365652"/>
          <a:ext cx="4203511" cy="536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4787256" imgH="6106453" progId="CorelDraw.Graphic.19">
                  <p:embed/>
                </p:oleObj>
              </mc:Choice>
              <mc:Fallback>
                <p:oleObj name="CorelDRAW" r:id="rId3" imgW="4787256" imgH="610645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085" y="1365652"/>
                        <a:ext cx="4203511" cy="536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Rectángulo"/>
          <p:cNvSpPr/>
          <p:nvPr/>
        </p:nvSpPr>
        <p:spPr>
          <a:xfrm>
            <a:off x="71438" y="7193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MX" sz="3600" b="1" dirty="0" smtClean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Reapertura de Agencias  </a:t>
            </a:r>
            <a:r>
              <a:rPr lang="es-MX" sz="3600" b="1" dirty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(15)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179097" y="1435885"/>
            <a:ext cx="2228050" cy="1104726"/>
            <a:chOff x="5333625" y="1488786"/>
            <a:chExt cx="2228050" cy="11047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15" y="2078688"/>
              <a:ext cx="338604" cy="44044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70" y="1532880"/>
              <a:ext cx="383333" cy="44230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31111" y="168208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031111" y="227526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706121" y="2452425"/>
            <a:ext cx="2242305" cy="1131822"/>
            <a:chOff x="5333625" y="1488786"/>
            <a:chExt cx="2242305" cy="113182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954" y="2160576"/>
              <a:ext cx="311484" cy="40516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508" y="1584910"/>
              <a:ext cx="322930" cy="372612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045733" y="1660522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045366" y="2359002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42253" y="3848440"/>
            <a:ext cx="2281754" cy="1104726"/>
            <a:chOff x="5333625" y="1488786"/>
            <a:chExt cx="2281754" cy="1104726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14" y="2050634"/>
              <a:ext cx="331907" cy="43173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77" y="1588912"/>
              <a:ext cx="344104" cy="397043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066108" y="170985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084815" y="2220761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213596" y="5528089"/>
            <a:ext cx="2121187" cy="1104726"/>
            <a:chOff x="5333625" y="1488786"/>
            <a:chExt cx="2121187" cy="110472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64" y="2132980"/>
              <a:ext cx="298297" cy="388014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10" y="1604879"/>
              <a:ext cx="372776" cy="430125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926855" y="1584635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924248" y="2277917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866377" y="3585544"/>
            <a:ext cx="1873850" cy="1479954"/>
            <a:chOff x="5333625" y="1302647"/>
            <a:chExt cx="1873850" cy="1479954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25" y="2133729"/>
              <a:ext cx="295227" cy="384021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397" y="1548778"/>
              <a:ext cx="343080" cy="395862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615419" y="1302647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676911" y="252099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cxnSp>
        <p:nvCxnSpPr>
          <p:cNvPr id="43" name="Conector recto de flecha 42"/>
          <p:cNvCxnSpPr/>
          <p:nvPr/>
        </p:nvCxnSpPr>
        <p:spPr>
          <a:xfrm flipV="1">
            <a:off x="3579434" y="6335749"/>
            <a:ext cx="2599663" cy="2970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833993" y="1760332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508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407486" y="2689770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1,405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73762" y="4182089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324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983356" y="578039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80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974945" y="5901846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136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372467" y="408151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642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80914" y="1422226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P</a:t>
            </a:r>
            <a:r>
              <a:rPr lang="es-MX" b="1" dirty="0" smtClean="0">
                <a:solidFill>
                  <a:prstClr val="black"/>
                </a:solidFill>
              </a:rPr>
              <a:t>ersonal asignado para atender la </a:t>
            </a:r>
          </a:p>
          <a:p>
            <a:r>
              <a:rPr lang="es-MX" b="1" dirty="0" smtClean="0">
                <a:solidFill>
                  <a:prstClr val="black"/>
                </a:solidFill>
              </a:rPr>
              <a:t>Violencia de Género 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067820B7-DE27-422E-8DF4-D0B4E59C136B}"/>
              </a:ext>
            </a:extLst>
          </p:cNvPr>
          <p:cNvSpPr txBox="1"/>
          <p:nvPr/>
        </p:nvSpPr>
        <p:spPr>
          <a:xfrm>
            <a:off x="7430760" y="6550223"/>
            <a:ext cx="4761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delictiva desde el 2015 al 30 de Junio del 2019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DED428AC-91A1-4D76-A76F-350373CD4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6735" r="36092" b="33080"/>
          <a:stretch/>
        </p:blipFill>
        <p:spPr>
          <a:xfrm>
            <a:off x="8853509" y="1976079"/>
            <a:ext cx="3349200" cy="39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62286" y="914400"/>
            <a:ext cx="1683657" cy="60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868400" cy="8724900"/>
          </a:xfrm>
          <a:prstGeom prst="rect">
            <a:avLst/>
          </a:prstGeom>
          <a:solidFill>
            <a:srgbClr val="EBEBEB"/>
          </a:solidFill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-762000" y="1053227"/>
            <a:ext cx="2009887" cy="3836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3684934" y="833907"/>
            <a:ext cx="345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P</a:t>
            </a:r>
            <a:r>
              <a:rPr lang="es-MX" b="1" dirty="0" smtClean="0">
                <a:solidFill>
                  <a:prstClr val="black"/>
                </a:solidFill>
              </a:rPr>
              <a:t>ersonal asignado en los 50 municipios para atender la 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</a:rPr>
              <a:t>Violencia de Género </a:t>
            </a:r>
            <a:endParaRPr lang="es-MX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Panorámica</PresentationFormat>
  <Paragraphs>35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8_Tema de Office</vt:lpstr>
      <vt:lpstr>CorelDRAW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Meza</dc:creator>
  <cp:lastModifiedBy>Adriana Griselda Lima Coeto</cp:lastModifiedBy>
  <cp:revision>4</cp:revision>
  <dcterms:created xsi:type="dcterms:W3CDTF">2019-07-23T00:33:40Z</dcterms:created>
  <dcterms:modified xsi:type="dcterms:W3CDTF">2019-10-10T18:13:34Z</dcterms:modified>
</cp:coreProperties>
</file>