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F5F5F5"/>
    <a:srgbClr val="F7F7F7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7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ONL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76BC65A-9459-41F2-8960-7AEB18E8A3F2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8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214CD8B-B9BA-4A3C-8A9F-8C617ACE0185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0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9287E99-6F7A-45FE-BF90-DA15F9B53DDE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20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DA29DF6-AEEE-4986-A224-B26766A4745F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03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46BD742-9480-4186-B14A-F42238AB24A5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8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B53ED1E-CE91-41C1-998C-01C55391EB39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48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5962289-FE44-4480-BC0F-6CA60C40AFD3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9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0D603E2-964A-46E8-B5F4-13A1A1895AC7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0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0E214BD-9DEE-46E7-9F68-F5372CE4094C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08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9541BB3-B06A-4614-A707-59F8F3C2F3B3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35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 userDrawn="1"/>
        </p:nvPicPr>
        <p:blipFill rotWithShape="1">
          <a:blip r:embed="rId13"/>
          <a:srcRect l="22390" t="23713" r="11655" b="99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4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xmlns="" id="{2EB4E811-5EE5-480F-8113-79C93DD0E4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10085" y="1365652"/>
          <a:ext cx="4203511" cy="5361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orelDRAW" r:id="rId3" imgW="4787256" imgH="6106453" progId="CorelDraw.Graphic.19">
                  <p:embed/>
                </p:oleObj>
              </mc:Choice>
              <mc:Fallback>
                <p:oleObj name="CorelDRAW" r:id="rId3" imgW="4787256" imgH="6106453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10085" y="1365652"/>
                        <a:ext cx="4203511" cy="5361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1 Rectángulo"/>
          <p:cNvSpPr/>
          <p:nvPr/>
        </p:nvSpPr>
        <p:spPr>
          <a:xfrm>
            <a:off x="71438" y="71932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s-MX" sz="3600" b="1" dirty="0" smtClean="0">
                <a:solidFill>
                  <a:srgbClr val="C0504D">
                    <a:lumMod val="50000"/>
                  </a:srgbClr>
                </a:solidFill>
                <a:cs typeface="Calibri" panose="020F0502020204030204" pitchFamily="34" charset="0"/>
                <a:sym typeface="Helvetica"/>
              </a:rPr>
              <a:t>Reapertura de Agencias  </a:t>
            </a:r>
            <a:r>
              <a:rPr lang="es-MX" sz="3600" b="1" dirty="0">
                <a:solidFill>
                  <a:srgbClr val="C0504D">
                    <a:lumMod val="50000"/>
                  </a:srgbClr>
                </a:solidFill>
                <a:cs typeface="Calibri" panose="020F0502020204030204" pitchFamily="34" charset="0"/>
                <a:sym typeface="Helvetica"/>
              </a:rPr>
              <a:t>(15)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6179097" y="1435885"/>
            <a:ext cx="2228050" cy="1104726"/>
            <a:chOff x="5333625" y="1488786"/>
            <a:chExt cx="2228050" cy="1104726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7715" y="2078688"/>
              <a:ext cx="338604" cy="440444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870" y="1532880"/>
              <a:ext cx="383333" cy="442307"/>
            </a:xfrm>
            <a:prstGeom prst="rect">
              <a:avLst/>
            </a:prstGeom>
          </p:spPr>
        </p:pic>
        <p:sp>
          <p:nvSpPr>
            <p:cNvPr id="9" name="CuadroTexto 8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6031111" y="1682081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6031111" y="2275265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2706121" y="2452425"/>
            <a:ext cx="2242305" cy="1131822"/>
            <a:chOff x="5333625" y="1488786"/>
            <a:chExt cx="2242305" cy="1131822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3954" y="2160576"/>
              <a:ext cx="311484" cy="405167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2508" y="1584910"/>
              <a:ext cx="322930" cy="372612"/>
            </a:xfrm>
            <a:prstGeom prst="rect">
              <a:avLst/>
            </a:prstGeom>
          </p:spPr>
        </p:pic>
        <p:sp>
          <p:nvSpPr>
            <p:cNvPr id="17" name="CuadroTexto 16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6045733" y="1660522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6045366" y="2359002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942253" y="3848440"/>
            <a:ext cx="2281754" cy="1104726"/>
            <a:chOff x="5333625" y="1488786"/>
            <a:chExt cx="2281754" cy="1104726"/>
          </a:xfrm>
        </p:grpSpPr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1214" y="2050634"/>
              <a:ext cx="331907" cy="431733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477" y="1588912"/>
              <a:ext cx="344104" cy="397043"/>
            </a:xfrm>
            <a:prstGeom prst="rect">
              <a:avLst/>
            </a:prstGeom>
          </p:spPr>
        </p:pic>
        <p:sp>
          <p:nvSpPr>
            <p:cNvPr id="24" name="CuadroTexto 23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6066108" y="1709851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27" name="CuadroTexto 26"/>
            <p:cNvSpPr txBox="1"/>
            <p:nvPr/>
          </p:nvSpPr>
          <p:spPr>
            <a:xfrm>
              <a:off x="6084815" y="2220761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6213596" y="5528089"/>
            <a:ext cx="2121187" cy="1104726"/>
            <a:chOff x="5333625" y="1488786"/>
            <a:chExt cx="2121187" cy="1104726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1664" y="2132980"/>
              <a:ext cx="298297" cy="388014"/>
            </a:xfrm>
            <a:prstGeom prst="rect">
              <a:avLst/>
            </a:prstGeom>
          </p:spPr>
        </p:pic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3810" y="1604879"/>
              <a:ext cx="372776" cy="430125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5926855" y="1584635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5924248" y="2277917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5866377" y="3585544"/>
            <a:ext cx="1873850" cy="1479954"/>
            <a:chOff x="5333625" y="1302647"/>
            <a:chExt cx="1873850" cy="1479954"/>
          </a:xfrm>
        </p:grpSpPr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1025" y="2133729"/>
              <a:ext cx="295227" cy="384021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3397" y="1548778"/>
              <a:ext cx="343080" cy="395862"/>
            </a:xfrm>
            <a:prstGeom prst="rect">
              <a:avLst/>
            </a:prstGeom>
          </p:spPr>
        </p:pic>
        <p:sp>
          <p:nvSpPr>
            <p:cNvPr id="38" name="CuadroTexto 37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5615419" y="1302647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5676911" y="2520995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cxnSp>
        <p:nvCxnSpPr>
          <p:cNvPr id="43" name="Conector recto de flecha 42"/>
          <p:cNvCxnSpPr/>
          <p:nvPr/>
        </p:nvCxnSpPr>
        <p:spPr>
          <a:xfrm flipV="1">
            <a:off x="3579434" y="6335749"/>
            <a:ext cx="2599663" cy="29706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uadroTexto 46"/>
          <p:cNvSpPr txBox="1"/>
          <p:nvPr/>
        </p:nvSpPr>
        <p:spPr>
          <a:xfrm>
            <a:off x="4833993" y="1760332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508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1407486" y="2689770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1,405</a:t>
            </a:r>
          </a:p>
        </p:txBody>
      </p:sp>
      <p:sp>
        <p:nvSpPr>
          <p:cNvPr id="49" name="CuadroTexto 48"/>
          <p:cNvSpPr txBox="1"/>
          <p:nvPr/>
        </p:nvSpPr>
        <p:spPr>
          <a:xfrm>
            <a:off x="873762" y="4182089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324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983356" y="5780394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80</a:t>
            </a:r>
          </a:p>
        </p:txBody>
      </p:sp>
      <p:sp>
        <p:nvSpPr>
          <p:cNvPr id="51" name="CuadroTexto 50"/>
          <p:cNvSpPr txBox="1"/>
          <p:nvPr/>
        </p:nvSpPr>
        <p:spPr>
          <a:xfrm>
            <a:off x="6974945" y="5901846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136</a:t>
            </a:r>
          </a:p>
        </p:txBody>
      </p:sp>
      <p:sp>
        <p:nvSpPr>
          <p:cNvPr id="52" name="CuadroTexto 51"/>
          <p:cNvSpPr txBox="1"/>
          <p:nvPr/>
        </p:nvSpPr>
        <p:spPr>
          <a:xfrm>
            <a:off x="6372467" y="4081514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642</a:t>
            </a:r>
          </a:p>
        </p:txBody>
      </p:sp>
      <p:sp>
        <p:nvSpPr>
          <p:cNvPr id="53" name="CuadroTexto 52"/>
          <p:cNvSpPr txBox="1"/>
          <p:nvPr/>
        </p:nvSpPr>
        <p:spPr>
          <a:xfrm>
            <a:off x="80914" y="1422226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prstClr val="black"/>
                </a:solidFill>
              </a:rPr>
              <a:t>P</a:t>
            </a:r>
            <a:r>
              <a:rPr lang="es-MX" b="1" dirty="0" smtClean="0">
                <a:solidFill>
                  <a:prstClr val="black"/>
                </a:solidFill>
              </a:rPr>
              <a:t>ersonal asignado para atender la </a:t>
            </a:r>
          </a:p>
          <a:p>
            <a:r>
              <a:rPr lang="es-MX" b="1" dirty="0" smtClean="0">
                <a:solidFill>
                  <a:prstClr val="black"/>
                </a:solidFill>
              </a:rPr>
              <a:t>Violencia de Género </a:t>
            </a:r>
            <a:endParaRPr lang="es-MX" b="1" dirty="0">
              <a:solidFill>
                <a:prstClr val="black"/>
              </a:solidFill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xmlns="" id="{067820B7-DE27-422E-8DF4-D0B4E59C136B}"/>
              </a:ext>
            </a:extLst>
          </p:cNvPr>
          <p:cNvSpPr txBox="1"/>
          <p:nvPr/>
        </p:nvSpPr>
        <p:spPr>
          <a:xfrm>
            <a:off x="7430760" y="6550223"/>
            <a:ext cx="4761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i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Incidencia delictiva desde el 2015 al 30 de Junio del 2019</a:t>
            </a:r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xmlns="" id="{DED428AC-91A1-4D76-A76F-350373CD4E0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2" t="26735" r="36092" b="33080"/>
          <a:stretch/>
        </p:blipFill>
        <p:spPr>
          <a:xfrm>
            <a:off x="8853509" y="1976079"/>
            <a:ext cx="3349200" cy="394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0" y="-857250"/>
            <a:ext cx="13716000" cy="85725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862286" y="914400"/>
            <a:ext cx="1683657" cy="609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0" y="-857250"/>
            <a:ext cx="13868400" cy="8724900"/>
          </a:xfrm>
          <a:prstGeom prst="rect">
            <a:avLst/>
          </a:prstGeom>
          <a:solidFill>
            <a:srgbClr val="EBEBEB"/>
          </a:solidFill>
          <a:ln>
            <a:noFill/>
          </a:ln>
        </p:spPr>
      </p:pic>
      <p:sp>
        <p:nvSpPr>
          <p:cNvPr id="5" name="Rectángulo 4"/>
          <p:cNvSpPr/>
          <p:nvPr/>
        </p:nvSpPr>
        <p:spPr>
          <a:xfrm>
            <a:off x="-762000" y="1053227"/>
            <a:ext cx="2009887" cy="38368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/>
          <p:cNvSpPr txBox="1"/>
          <p:nvPr/>
        </p:nvSpPr>
        <p:spPr>
          <a:xfrm>
            <a:off x="3684934" y="833907"/>
            <a:ext cx="34528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prstClr val="black"/>
                </a:solidFill>
              </a:rPr>
              <a:t>P</a:t>
            </a:r>
            <a:r>
              <a:rPr lang="es-MX" b="1" dirty="0" smtClean="0">
                <a:solidFill>
                  <a:prstClr val="black"/>
                </a:solidFill>
              </a:rPr>
              <a:t>ersonal asignado en los 50 municipios para atender la </a:t>
            </a:r>
          </a:p>
          <a:p>
            <a:pPr algn="ctr"/>
            <a:r>
              <a:rPr lang="es-MX" b="1" dirty="0" smtClean="0">
                <a:solidFill>
                  <a:prstClr val="black"/>
                </a:solidFill>
              </a:rPr>
              <a:t>Violencia de Género </a:t>
            </a:r>
            <a:endParaRPr lang="es-MX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98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75</Words>
  <Application>Microsoft Office PowerPoint</Application>
  <PresentationFormat>Panorámica</PresentationFormat>
  <Paragraphs>35</Paragraphs>
  <Slides>2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Helvetica</vt:lpstr>
      <vt:lpstr>8_Tema de Office</vt:lpstr>
      <vt:lpstr>CorelDRAW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Martha Meza</dc:creator>
  <cp:lastModifiedBy>Adriana Griselda Lima Coeto</cp:lastModifiedBy>
  <cp:revision>4</cp:revision>
  <dcterms:created xsi:type="dcterms:W3CDTF">2019-07-23T00:33:40Z</dcterms:created>
  <dcterms:modified xsi:type="dcterms:W3CDTF">2019-10-10T18:13:34Z</dcterms:modified>
</cp:coreProperties>
</file>