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12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095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11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60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133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994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784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15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208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990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557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C56C3-4515-4143-89E7-77895000365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37574-324C-41A6-9FEE-52A6AAD0A0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96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2" y="1430324"/>
            <a:ext cx="8380476" cy="738664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VI. Realizar un diagnóstico de las capacidades institucionales en el ámbito de los servicios periciales y médico forense, con el propósito de identificar las carencias en el ámbito de la investigación médico forense para atender su fortalecimiento.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508905"/>
              </p:ext>
            </p:extLst>
          </p:nvPr>
        </p:nvGraphicFramePr>
        <p:xfrm>
          <a:off x="1902662" y="2359882"/>
          <a:ext cx="8383577" cy="24825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82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690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 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y aplicar una estrategia de evaluación teórico - práctica a personas responsables de investigación de feminicidios, policía primer respondiente y policía ministerial.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elaboró un instrumento de evaluación, el cual se aplicó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 50 agentes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investigadores,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adscritos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 la primera y décima comandancia y aprehensiones de homicidios y de delitos sexuales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obtener información cualitativa del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personal de la Agencia Estatal de Investigación y s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 concluyó una calificación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de 7.6 en cuanto a identificar los datos circunstanciales que se recaban ante un feminicidio, sin embargo, se identificaron varias áreas de oportunidad de atención inmediata.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0268" y="385749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8974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160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2019-10-09T17:56:06Z</dcterms:created>
  <dcterms:modified xsi:type="dcterms:W3CDTF">2019-10-10T04:33:22Z</dcterms:modified>
</cp:coreProperties>
</file>