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56C3-4515-4143-89E7-77895000365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37574-324C-41A6-9FEE-52A6AAD0A0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4123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56C3-4515-4143-89E7-77895000365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37574-324C-41A6-9FEE-52A6AAD0A0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0950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56C3-4515-4143-89E7-77895000365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37574-324C-41A6-9FEE-52A6AAD0A0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6115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56C3-4515-4143-89E7-77895000365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37574-324C-41A6-9FEE-52A6AAD0A0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2603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56C3-4515-4143-89E7-77895000365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37574-324C-41A6-9FEE-52A6AAD0A0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133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56C3-4515-4143-89E7-77895000365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37574-324C-41A6-9FEE-52A6AAD0A0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9943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56C3-4515-4143-89E7-77895000365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37574-324C-41A6-9FEE-52A6AAD0A0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7842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56C3-4515-4143-89E7-77895000365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37574-324C-41A6-9FEE-52A6AAD0A0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6152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56C3-4515-4143-89E7-77895000365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37574-324C-41A6-9FEE-52A6AAD0A0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2083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56C3-4515-4143-89E7-77895000365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37574-324C-41A6-9FEE-52A6AAD0A0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9906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56C3-4515-4143-89E7-77895000365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37574-324C-41A6-9FEE-52A6AAD0A0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5574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C56C3-4515-4143-89E7-77895000365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37574-324C-41A6-9FEE-52A6AAD0A09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4962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CuadroTexto"/>
          <p:cNvSpPr txBox="1"/>
          <p:nvPr/>
        </p:nvSpPr>
        <p:spPr>
          <a:xfrm>
            <a:off x="1905762" y="1430324"/>
            <a:ext cx="8380476" cy="738664"/>
          </a:xfrm>
          <a:prstGeom prst="rect">
            <a:avLst/>
          </a:prstGeom>
          <a:noFill/>
          <a:ln>
            <a:solidFill>
              <a:srgbClr val="810315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1400" b="1">
                <a:solidFill>
                  <a:schemeClr val="bg1">
                    <a:lumMod val="50000"/>
                  </a:schemeClr>
                </a:solidFill>
                <a:latin typeface="Bw Glenn Sans Bold" panose="00000800000000000000" pitchFamily="50" charset="0"/>
                <a:ea typeface="Verdana" panose="020B0604030504040204" pitchFamily="34" charset="0"/>
                <a:cs typeface="Arial" pitchFamily="34" charset="0"/>
              </a:defRPr>
            </a:lvl1pPr>
          </a:lstStyle>
          <a:p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Medida VI. Realizar un diagnóstico de las capacidades institucionales en el ámbito de los servicios periciales y médico forense, con el propósito de identificar las carencias en el ámbito de la investigación médico forense para atender su fortalecimiento.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508905"/>
              </p:ext>
            </p:extLst>
          </p:nvPr>
        </p:nvGraphicFramePr>
        <p:xfrm>
          <a:off x="1902662" y="2359882"/>
          <a:ext cx="8383577" cy="248255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2824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96903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863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7087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RESP.</a:t>
                      </a: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ESPECÍFICA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DEL AVANCE (concluido) 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087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FGE</a:t>
                      </a:r>
                    </a:p>
                  </a:txBody>
                  <a:tcPr marL="68580" marR="68580" vert="vert27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Diseñar y aplicar una estrategia de evaluación teórico - práctica a personas responsables de investigación de feminicidios, policía primer respondiente y policía ministerial.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s-MX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La FGE elaboró un instrumento de evaluación, el cual se aplicó </a:t>
                      </a: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a 50 agentes </a:t>
                      </a:r>
                      <a:r>
                        <a:rPr lang="es-MX" sz="1400" b="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investigadores,</a:t>
                      </a:r>
                      <a:r>
                        <a:rPr lang="es-MX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adscritos </a:t>
                      </a:r>
                      <a:r>
                        <a:rPr lang="es-MX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a la primera y décima comandancia y aprehensiones de homicidios y de delitos sexuales</a:t>
                      </a: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para obtener información cualitativa del</a:t>
                      </a: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personal de la Agencia Estatal de Investigación y s</a:t>
                      </a:r>
                      <a:r>
                        <a:rPr lang="es-MX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e concluyó una calificación</a:t>
                      </a: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de 7.6 en cuanto a identificar los datos circunstanciales que se recaban ante un feminicidio, sin embargo, se identificaron varias áreas de oportunidad de atención inmediata.</a:t>
                      </a:r>
                      <a:endParaRPr lang="es-MX" sz="14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6524840" y="282742"/>
            <a:ext cx="391038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2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MEDIDAS DE JUSTICIA Y REPARACIÓN</a:t>
            </a:r>
          </a:p>
        </p:txBody>
      </p:sp>
      <p:pic>
        <p:nvPicPr>
          <p:cNvPr id="8" name="Imagen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0268" y="385749"/>
            <a:ext cx="1044575" cy="1044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089748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160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Adriana Griselda Lima Coeto</dc:creator>
  <cp:lastModifiedBy>Adriana Griselda Lima Coeto</cp:lastModifiedBy>
  <cp:revision>4</cp:revision>
  <dcterms:created xsi:type="dcterms:W3CDTF">2019-10-09T17:56:06Z</dcterms:created>
  <dcterms:modified xsi:type="dcterms:W3CDTF">2019-10-10T04:33:22Z</dcterms:modified>
</cp:coreProperties>
</file>