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77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62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532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9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50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476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69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1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102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92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87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4B75-001A-4006-8195-38A3F130A85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76C68-90EF-45DE-96C9-3C239E64C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834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33194" y="1421703"/>
            <a:ext cx="8325612" cy="1169551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IX. Implementar un mecanismo que permita identificar a partir de la revisión de averiguaciones previas o carpetas de investigación en reserva y archivo las faltas u omisiones cometidas al debido proceso y con ello reencausar las investigaciones de los homicidios dolosos de mujeres como probables feminicidios, así como los casos de desaparición y trata de mujeres y niñas.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636976"/>
              </p:ext>
            </p:extLst>
          </p:nvPr>
        </p:nvGraphicFramePr>
        <p:xfrm>
          <a:off x="1875230" y="2709746"/>
          <a:ext cx="8383577" cy="19560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68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04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445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(90%)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Reencausar investigaciones de homicidios dolosos de mujeres sobre omisiones identificadas.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Del </a:t>
                      </a:r>
                      <a:r>
                        <a:rPr lang="es-MX" sz="1400" b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los expedientes que se encuentran </a:t>
                      </a:r>
                      <a:r>
                        <a:rPr lang="es-MX" sz="1400" b="0" u="none" strike="noStrike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análisis se </a:t>
                      </a:r>
                      <a:r>
                        <a:rPr lang="es-MX" sz="1400" b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identificaron </a:t>
                      </a:r>
                      <a:r>
                        <a:rPr lang="es-MX" sz="1400" b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diversas áreas </a:t>
                      </a:r>
                      <a:r>
                        <a:rPr lang="es-MX" sz="1400" b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oportunidad </a:t>
                      </a:r>
                      <a:r>
                        <a:rPr lang="es-MX" sz="1400" b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MX" sz="1400" b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inmediata </a:t>
                      </a:r>
                      <a:r>
                        <a:rPr lang="es-MX" sz="1400" b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atención, a través de la aplicación de la metodología de análisis de actuaciones diseñada para la Unidad de Contexto y Análisis de Actuaciones de Delitos contra la Mujer, con el fin de reencausar las investigaciones.</a:t>
                      </a:r>
                      <a:endParaRPr lang="es-MX" sz="1400" b="0" u="none" strike="noStrik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395" y="37712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6368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5</cp:revision>
  <dcterms:created xsi:type="dcterms:W3CDTF">2019-10-09T17:58:16Z</dcterms:created>
  <dcterms:modified xsi:type="dcterms:W3CDTF">2019-10-10T04:41:32Z</dcterms:modified>
</cp:coreProperties>
</file>