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4" autoAdjust="0"/>
    <p:restoredTop sz="94660"/>
  </p:normalViewPr>
  <p:slideViewPr>
    <p:cSldViewPr snapToGrid="0">
      <p:cViewPr varScale="1">
        <p:scale>
          <a:sx n="86" d="100"/>
          <a:sy n="86" d="100"/>
        </p:scale>
        <p:origin x="12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24B75-001A-4006-8195-38A3F130A854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76C68-90EF-45DE-96C9-3C239E64CD0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55770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24B75-001A-4006-8195-38A3F130A854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76C68-90EF-45DE-96C9-3C239E64CD0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74625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24B75-001A-4006-8195-38A3F130A854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76C68-90EF-45DE-96C9-3C239E64CD0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25329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24B75-001A-4006-8195-38A3F130A854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76C68-90EF-45DE-96C9-3C239E64CD0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1290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24B75-001A-4006-8195-38A3F130A854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76C68-90EF-45DE-96C9-3C239E64CD0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68503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24B75-001A-4006-8195-38A3F130A854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76C68-90EF-45DE-96C9-3C239E64CD0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64764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24B75-001A-4006-8195-38A3F130A854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76C68-90EF-45DE-96C9-3C239E64CD0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57692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24B75-001A-4006-8195-38A3F130A854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76C68-90EF-45DE-96C9-3C239E64CD0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1116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24B75-001A-4006-8195-38A3F130A854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76C68-90EF-45DE-96C9-3C239E64CD0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51021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24B75-001A-4006-8195-38A3F130A854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76C68-90EF-45DE-96C9-3C239E64CD0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35923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24B75-001A-4006-8195-38A3F130A854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76C68-90EF-45DE-96C9-3C239E64CD0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38872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24B75-001A-4006-8195-38A3F130A854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76C68-90EF-45DE-96C9-3C239E64CD0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88340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CuadroTexto"/>
          <p:cNvSpPr txBox="1"/>
          <p:nvPr/>
        </p:nvSpPr>
        <p:spPr>
          <a:xfrm>
            <a:off x="1933194" y="1421703"/>
            <a:ext cx="8325612" cy="1169551"/>
          </a:xfrm>
          <a:prstGeom prst="rect">
            <a:avLst/>
          </a:prstGeom>
          <a:noFill/>
          <a:ln>
            <a:solidFill>
              <a:srgbClr val="810315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1400" b="1">
                <a:solidFill>
                  <a:schemeClr val="bg1">
                    <a:lumMod val="50000"/>
                  </a:schemeClr>
                </a:solidFill>
                <a:latin typeface="Bw Glenn Sans Bold" panose="00000800000000000000" pitchFamily="50" charset="0"/>
                <a:ea typeface="Verdana" panose="020B0604030504040204" pitchFamily="34" charset="0"/>
                <a:cs typeface="Arial" pitchFamily="34" charset="0"/>
              </a:defRPr>
            </a:lvl1pPr>
          </a:lstStyle>
          <a:p>
            <a:r>
              <a:rPr lang="es-MX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</a:rPr>
              <a:t>Medida IX. Implementar un mecanismo que permita identificar a partir de la revisión de averiguaciones previas o carpetas de investigación en reserva y archivo las faltas u omisiones cometidas al debido proceso y con ello reencausar las investigaciones de los homicidios dolosos de mujeres como probables feminicidios, así como los casos de desaparición y trata de mujeres y niñas.</a:t>
            </a:r>
          </a:p>
        </p:txBody>
      </p:sp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4636976"/>
              </p:ext>
            </p:extLst>
          </p:nvPr>
        </p:nvGraphicFramePr>
        <p:xfrm>
          <a:off x="1875230" y="2709746"/>
          <a:ext cx="8383577" cy="195605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0681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99046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863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84459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RESP.</a:t>
                      </a: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ACCIÓN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ESPECÍFICA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DESCRIPCIÓN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DEL AVANCE (90%)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70877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FGE</a:t>
                      </a:r>
                    </a:p>
                  </a:txBody>
                  <a:tcPr marL="68580" marR="68580" vert="vert270" anchor="ctr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/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Reencausar investigaciones de homicidios dolosos de mujeres sobre omisiones identificadas.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u="none" strike="noStrike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Del </a:t>
                      </a:r>
                      <a:r>
                        <a:rPr lang="es-MX" sz="1400" b="0" u="none" strike="noStrike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los expedientes que se encuentran </a:t>
                      </a:r>
                      <a:r>
                        <a:rPr lang="es-MX" sz="1400" b="0" u="none" strike="noStrike" kern="1200" baseline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en análisis se </a:t>
                      </a:r>
                      <a:r>
                        <a:rPr lang="es-MX" sz="1400" b="0" u="none" strike="noStrike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identificaron </a:t>
                      </a:r>
                      <a:r>
                        <a:rPr lang="es-MX" sz="1400" b="0" u="none" strike="noStrike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diversas áreas </a:t>
                      </a:r>
                      <a:r>
                        <a:rPr lang="es-MX" sz="1400" b="0" u="none" strike="noStrike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de oportunidad </a:t>
                      </a:r>
                      <a:r>
                        <a:rPr lang="es-MX" sz="1400" b="0" u="none" strike="noStrike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de </a:t>
                      </a:r>
                      <a:r>
                        <a:rPr lang="es-MX" sz="1400" b="0" u="none" strike="noStrike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inmediata </a:t>
                      </a:r>
                      <a:r>
                        <a:rPr lang="es-MX" sz="1400" b="0" u="none" strike="noStrike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atención, a través de la aplicación de la metodología de análisis de actuaciones diseñada para la Unidad de Contexto y Análisis de Actuaciones de Delitos contra la Mujer, con el fin de reencausar las investigaciones.</a:t>
                      </a:r>
                      <a:endParaRPr lang="es-MX" sz="1400" b="0" u="none" strike="noStrike" kern="1200" baseline="0" dirty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6 Rectángulo"/>
          <p:cNvSpPr/>
          <p:nvPr/>
        </p:nvSpPr>
        <p:spPr>
          <a:xfrm>
            <a:off x="6524840" y="282742"/>
            <a:ext cx="39103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MEDIDAS DE JUSTICIA Y REPARACIÓN</a:t>
            </a:r>
          </a:p>
        </p:txBody>
      </p:sp>
      <p:pic>
        <p:nvPicPr>
          <p:cNvPr id="8" name="Imagen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8395" y="377128"/>
            <a:ext cx="1044575" cy="1044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7636828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143</Words>
  <Application>Microsoft Office PowerPoint</Application>
  <PresentationFormat>Panorámica</PresentationFormat>
  <Paragraphs>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Adriana Griselda Lima Coeto</dc:creator>
  <cp:lastModifiedBy>Adriana Griselda Lima Coeto</cp:lastModifiedBy>
  <cp:revision>5</cp:revision>
  <dcterms:created xsi:type="dcterms:W3CDTF">2019-10-09T17:58:16Z</dcterms:created>
  <dcterms:modified xsi:type="dcterms:W3CDTF">2019-10-10T04:41:32Z</dcterms:modified>
</cp:coreProperties>
</file>