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261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432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013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4824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392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7440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835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673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57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291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323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CF0B3-17DF-4F06-8F93-A00E879CA0DC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5FF67-3876-4AD1-86B6-E2CDD0C20D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491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40052" y="1161750"/>
            <a:ext cx="8311896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XII. Identificar medidas de protección y tipos de atención a víctimas, ofendidos y testigos del delito de trata de personas con la finalidad de realizar una intervención acorde a sus necesidades, por medio de la examinación de los elementos de asistencia a víctimas, ofendidos y testigos del delito de trata de personas.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999417"/>
              </p:ext>
            </p:extLst>
          </p:nvPr>
        </p:nvGraphicFramePr>
        <p:xfrm>
          <a:off x="1863853" y="2373941"/>
          <a:ext cx="8383577" cy="35493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04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268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Diseñar un esquema de medidas de protección y tipos de atención a víctimas de trata de personas.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diseñó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el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Protocolo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para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Protección y Asistencia de Víctimas de Trata de Personas, </a:t>
                      </a:r>
                      <a:r>
                        <a:rPr lang="es-MX" sz="1400" b="0" u="none" strike="noStrik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publicado en el Periódico Oficial del Estado de Puebla el 7 de septiembre de 2018,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elaborado con asesoría de </a:t>
                      </a:r>
                      <a:r>
                        <a:rPr lang="es-MX" sz="14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Organization</a:t>
                      </a:r>
                      <a:r>
                        <a:rPr lang="es-MX" sz="14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for</a:t>
                      </a:r>
                      <a:r>
                        <a:rPr lang="es-MX" sz="14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Migrations</a:t>
                      </a:r>
                      <a:r>
                        <a:rPr lang="es-MX" sz="14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(OIM) </a:t>
                      </a:r>
                      <a:r>
                        <a:rPr lang="es-MX" sz="14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The</a:t>
                      </a:r>
                      <a:r>
                        <a:rPr lang="es-MX" sz="14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Un </a:t>
                      </a:r>
                      <a:r>
                        <a:rPr lang="es-MX" sz="1400" b="0" i="1" kern="12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Migration</a:t>
                      </a:r>
                      <a:r>
                        <a:rPr lang="es-MX" sz="1400" b="0" i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Agency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, organización intergubernamental que proporciona servicios y asesoramiento sobre la migración a los gobiernos y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migrantes. </a:t>
                      </a:r>
                      <a:r>
                        <a:rPr lang="es-MX" sz="1400" b="0" kern="120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Mismo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que fue actualizado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como parte del cumplimiento a  la Medida XVII de Prevención, en los términos ya descritos en el presente </a:t>
                      </a:r>
                      <a:r>
                        <a:rPr lang="es-MX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informe,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publicado en el Periódico Oficial de la Federación el 26 de septiembre del año en curso.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9908" y="468340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1324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198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2019-10-09T17:59:56Z</dcterms:created>
  <dcterms:modified xsi:type="dcterms:W3CDTF">2019-10-10T04:54:28Z</dcterms:modified>
</cp:coreProperties>
</file>