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223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629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311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51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125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76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003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581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635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72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975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2D678-EEEA-4211-96E4-3AF8F8EBA02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E6665-A8A5-4701-AEC4-3A70C5A956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18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33194" y="1257608"/>
            <a:ext cx="8325612" cy="1169551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IX. Implementar un mecanismo que permita identificar a partir de la revisión de averiguaciones previas o carpetas de investigación en reserva y archivo las faltas u omisiones cometidas al debido proceso y con ello reencausar las investigaciones de los homicidios dolosos de mujeres como probables feminicidios, así como los casos de desaparición y trata de mujeres y niñas.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019075"/>
              </p:ext>
            </p:extLst>
          </p:nvPr>
        </p:nvGraphicFramePr>
        <p:xfrm>
          <a:off x="1904212" y="2788223"/>
          <a:ext cx="8383577" cy="28609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870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02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595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Revisar y analizar las averiguaciones previas y carpetas de investigación en reserva y archivo de los homicidios dolosos de mujeres.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FGE,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a través de la Unidad de Contexto y Análisis de Actuaciones en delitos contra la Mujer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está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analizando 308 expedientes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agravio de mujeres identificados entre 2008 y 2019, lo anterior para verificar la aplicación de perspectiva de género por los operadores y en su caso, reencausar las investigaciones cuando sea necesario, los expedientes se identifican como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:  178 archivos definitivos por atipic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idad,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124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archivos definitivos por obstáculo material insuperable,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2 archivos definitivos por perdón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del ofendido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y 4 en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reserva de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trámite.</a:t>
                      </a:r>
                      <a:endParaRPr lang="es-MX" sz="14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19" y="114397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527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191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2019-10-09T17:57:34Z</dcterms:created>
  <dcterms:modified xsi:type="dcterms:W3CDTF">2019-10-10T04:36:16Z</dcterms:modified>
</cp:coreProperties>
</file>