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D678-EEEA-4211-96E4-3AF8F8EBA02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6665-A8A5-4701-AEC4-3A70C5A956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2232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D678-EEEA-4211-96E4-3AF8F8EBA02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6665-A8A5-4701-AEC4-3A70C5A956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63629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D678-EEEA-4211-96E4-3AF8F8EBA02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6665-A8A5-4701-AEC4-3A70C5A956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3111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D678-EEEA-4211-96E4-3AF8F8EBA02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6665-A8A5-4701-AEC4-3A70C5A956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519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D678-EEEA-4211-96E4-3AF8F8EBA02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6665-A8A5-4701-AEC4-3A70C5A956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41251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D678-EEEA-4211-96E4-3AF8F8EBA02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6665-A8A5-4701-AEC4-3A70C5A956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5766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D678-EEEA-4211-96E4-3AF8F8EBA02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6665-A8A5-4701-AEC4-3A70C5A956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60030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D678-EEEA-4211-96E4-3AF8F8EBA02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6665-A8A5-4701-AEC4-3A70C5A956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5810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D678-EEEA-4211-96E4-3AF8F8EBA02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6665-A8A5-4701-AEC4-3A70C5A956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4635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D678-EEEA-4211-96E4-3AF8F8EBA02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6665-A8A5-4701-AEC4-3A70C5A956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5721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D678-EEEA-4211-96E4-3AF8F8EBA02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6665-A8A5-4701-AEC4-3A70C5A956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49753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2D678-EEEA-4211-96E4-3AF8F8EBA02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E6665-A8A5-4701-AEC4-3A70C5A956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7186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33194" y="1257608"/>
            <a:ext cx="8325612" cy="1169551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IX. Implementar un mecanismo que permita identificar a partir de la revisión de averiguaciones previas o carpetas de investigación en reserva y archivo las faltas u omisiones cometidas al debido proceso y con ello reencausar las investigaciones de los homicidios dolosos de mujeres como probables feminicidios, así como los casos de desaparición y trata de mujeres y niñas.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019075"/>
              </p:ext>
            </p:extLst>
          </p:nvPr>
        </p:nvGraphicFramePr>
        <p:xfrm>
          <a:off x="1904212" y="2788223"/>
          <a:ext cx="8383577" cy="286099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870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102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35958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Revisar y analizar las averiguaciones previas y carpetas de investigación en reserva y archivo de los homicidios dolosos de mujeres.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</a:t>
                      </a:r>
                      <a:r>
                        <a:rPr lang="es-MX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FGE,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a través de la Unidad de Contexto y Análisis de Actuaciones en delitos contra la Mujer </a:t>
                      </a:r>
                      <a:r>
                        <a:rPr lang="es-MX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está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analizando 308 expedientes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agravio de mujeres identificados entre 2008 y 2019, lo anterior para verificar la aplicación de perspectiva de género por los operadores y en su caso, reencausar las investigaciones cuando sea necesario, los expedientes se identifican como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:  178 archivos definitivos por atipic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idad,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124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archivos definitivos por obstáculo material insuperable, 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2 archivos definitivos por perdón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del ofendido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 y 4 en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reserva de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trámite.</a:t>
                      </a:r>
                      <a:endParaRPr lang="es-MX" sz="1400" b="0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24840" y="282742"/>
            <a:ext cx="39103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JUSTICIA Y REPARACIÓN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8619" y="114397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65271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191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3</cp:revision>
  <dcterms:created xsi:type="dcterms:W3CDTF">2019-10-09T17:57:34Z</dcterms:created>
  <dcterms:modified xsi:type="dcterms:W3CDTF">2019-10-10T04:36:16Z</dcterms:modified>
</cp:coreProperties>
</file>