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41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004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375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813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985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230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216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460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645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188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107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2DC73-A22D-46BF-AF2E-2A03F4527F1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A1BBC-435E-4F27-B4B0-2A32298B23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585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8DDB0003-2A2A-4959-85A0-057497F08879}"/>
              </a:ext>
            </a:extLst>
          </p:cNvPr>
          <p:cNvSpPr/>
          <p:nvPr/>
        </p:nvSpPr>
        <p:spPr>
          <a:xfrm flipV="1">
            <a:off x="2667000" y="6446602"/>
            <a:ext cx="6858000" cy="92966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342891"/>
            <a:endParaRPr lang="es-MX" sz="1351" kern="0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6" name="4 CuadroTexto"/>
          <p:cNvSpPr txBox="1"/>
          <p:nvPr/>
        </p:nvSpPr>
        <p:spPr>
          <a:xfrm>
            <a:off x="1912620" y="1211750"/>
            <a:ext cx="8366760" cy="1600438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XI. Capacitar a las y los servidores públicos, en materia de prevención, sanción y erradicación de la trata de personas con especial énfasis en la cometida contra las mujeres y niñas, con la finalidad de sensibilizarlos sobre la problemática y alcances de los tipos contenidos en la Ley en la materia; dotarlos de herramientas para cumplir con sus obligaciones relacionadas a brindar información y ser garantes de los derechos humanos, y promover la investigación científica y el intercambio de experiencias entre las autoridades involucradas, a fin de logar la atención integral (física, psicológicas y social) a las víctimas de estos delitos.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63936"/>
              </p:ext>
            </p:extLst>
          </p:nvPr>
        </p:nvGraphicFramePr>
        <p:xfrm>
          <a:off x="1863800" y="2897198"/>
          <a:ext cx="8515443" cy="29092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08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892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53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 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Diseñar un programa de profesionalización para el personal en materia de trata de personas, considerando las especificidades sobre seguridad que se requieren, desde la perspectiva de género.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términos del oficio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FGR/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FEMDH/FEVIMTRA/0286/2019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,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38 servidoras y servidores públicos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de la FGE fueron capacitados para la investigación y persecución de los delitos de trata de personas y para la atención a sus víctimas los días 24 y 25 de septiembre de 2019 por personal de la Fiscalía Especializada para los delitos de Violencia contra las Mujeres y Trata </a:t>
                      </a:r>
                      <a:r>
                        <a:rPr lang="es-MX" sz="1400" b="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</a:t>
                      </a: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Personas (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FEVIMTRA); 22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personas adscritas a la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Fiscalía de Secuestro </a:t>
                      </a: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y Delitos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Alto Impacto y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16 de la Fiscalía de Asuntos Jurídicos y Derechos Humanos, </a:t>
                      </a:r>
                      <a:r>
                        <a:rPr lang="es-MX" sz="1400" b="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entre </a:t>
                      </a: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ellos,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10 de la Unidad Especializada en Delitos Sexuales.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10" name="Imagen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175" y="386537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05596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261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2019-10-09T17:59:04Z</dcterms:created>
  <dcterms:modified xsi:type="dcterms:W3CDTF">2019-10-10T04:52:06Z</dcterms:modified>
</cp:coreProperties>
</file>