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4" autoAdjust="0"/>
    <p:restoredTop sz="94660"/>
  </p:normalViewPr>
  <p:slideViewPr>
    <p:cSldViewPr snapToGrid="0">
      <p:cViewPr varScale="1">
        <p:scale>
          <a:sx n="86" d="100"/>
          <a:sy n="86" d="100"/>
        </p:scale>
        <p:origin x="12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2C629-FE5B-4FA4-8B96-66BC69C00992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1707C-DC16-4557-A31B-D104ECF145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27164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2C629-FE5B-4FA4-8B96-66BC69C00992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1707C-DC16-4557-A31B-D104ECF145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6531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2C629-FE5B-4FA4-8B96-66BC69C00992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1707C-DC16-4557-A31B-D104ECF145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26776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2C629-FE5B-4FA4-8B96-66BC69C00992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1707C-DC16-4557-A31B-D104ECF145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62045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2C629-FE5B-4FA4-8B96-66BC69C00992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1707C-DC16-4557-A31B-D104ECF145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64737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2C629-FE5B-4FA4-8B96-66BC69C00992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1707C-DC16-4557-A31B-D104ECF145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94909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2C629-FE5B-4FA4-8B96-66BC69C00992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1707C-DC16-4557-A31B-D104ECF145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57951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2C629-FE5B-4FA4-8B96-66BC69C00992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1707C-DC16-4557-A31B-D104ECF145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70030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2C629-FE5B-4FA4-8B96-66BC69C00992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1707C-DC16-4557-A31B-D104ECF145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93090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2C629-FE5B-4FA4-8B96-66BC69C00992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1707C-DC16-4557-A31B-D104ECF145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3974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2C629-FE5B-4FA4-8B96-66BC69C00992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1707C-DC16-4557-A31B-D104ECF145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98603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22C629-FE5B-4FA4-8B96-66BC69C00992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A1707C-DC16-4557-A31B-D104ECF145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89438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4 CuadroTexto"/>
          <p:cNvSpPr txBox="1"/>
          <p:nvPr/>
        </p:nvSpPr>
        <p:spPr>
          <a:xfrm>
            <a:off x="1905763" y="1442960"/>
            <a:ext cx="8380475" cy="738664"/>
          </a:xfrm>
          <a:prstGeom prst="rect">
            <a:avLst/>
          </a:prstGeom>
          <a:noFill/>
          <a:ln>
            <a:solidFill>
              <a:srgbClr val="810315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just">
              <a:defRPr sz="1400" b="1">
                <a:solidFill>
                  <a:schemeClr val="bg1">
                    <a:lumMod val="50000"/>
                  </a:schemeClr>
                </a:solidFill>
                <a:latin typeface="Bw Glenn Sans Bold" panose="00000800000000000000" pitchFamily="50" charset="0"/>
                <a:ea typeface="Verdana" panose="020B0604030504040204" pitchFamily="34" charset="0"/>
                <a:cs typeface="Arial" pitchFamily="34" charset="0"/>
              </a:defRPr>
            </a:lvl1pPr>
          </a:lstStyle>
          <a:p>
            <a:r>
              <a:rPr lang="es-MX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</a:rPr>
              <a:t>Medida V. Fortalecer la emisión, seguimiento, evaluación de riesgo y registro de medidas de prevención y órdenes de protección involucrando a los cuerpos de policía de proximidad, </a:t>
            </a:r>
            <a:r>
              <a:rPr lang="es-MX" dirty="0">
                <a:latin typeface="Arial" pitchFamily="34" charset="0"/>
              </a:rPr>
              <a:t>fiscalía centro de justicia y poder judicial (sic)</a:t>
            </a:r>
            <a:r>
              <a:rPr lang="es-MX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</a:rPr>
              <a:t>, a partir de la coordinación institucional.</a:t>
            </a:r>
          </a:p>
        </p:txBody>
      </p:sp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5101767"/>
              </p:ext>
            </p:extLst>
          </p:nvPr>
        </p:nvGraphicFramePr>
        <p:xfrm>
          <a:off x="1905763" y="2752497"/>
          <a:ext cx="8383577" cy="418943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75877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61486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00993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70877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RESP.</a:t>
                      </a:r>
                    </a:p>
                  </a:txBody>
                  <a:tcPr marL="68580" marR="6858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ACCIÓN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ESPECÍFICA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DESCRIPCIÓN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DEL AVANCE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70877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FGE</a:t>
                      </a:r>
                    </a:p>
                  </a:txBody>
                  <a:tcPr marL="68580" marR="68580" vert="vert270" anchor="ctr"/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Implementar el Manual para la evaluación de riesgo y registro de medidas de prevención y órdenes de protección y monitorear su correcta implementación.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u="none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Con fundamento en la cláusula séptima del Convenio Marco de Apoyo Interinstitucional para Establecer las Bases y Mecanismos de Protección a Víctimas de Violencia y Salvaguardar su Integridad firmado el 26 de abril de 2016, la FGE propuso a los integrantes de la Mesa de Seguridad en Favor de las Mujeres, instalada el 18 de septiembre de 2019, la firma de un </a:t>
                      </a:r>
                      <a:r>
                        <a:rPr lang="es-MX" sz="1400" b="0" i="1" u="none" kern="12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addend</a:t>
                      </a:r>
                      <a:r>
                        <a:rPr lang="es-MX" sz="1400" b="0" i="0" u="none" kern="12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um</a:t>
                      </a:r>
                      <a:r>
                        <a:rPr lang="es-MX" sz="1400" b="0" u="none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 con la Secretaría de Seguridad Pública para agregar la participación de las policías municipales para la implementación de un manual para registro y seguimiento de  órdenes de protección emitidas por el agente del Ministerio Público. 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0" u="none" kern="1200" baseline="0" dirty="0" smtClean="0">
                        <a:solidFill>
                          <a:schemeClr val="tx1"/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u="none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El Manual para la Evaluación de Riesgo y Registro de Órdenes de Protección que diseñó la Fiscalía General del Estado, </a:t>
                      </a:r>
                      <a:r>
                        <a:rPr lang="es-MX" sz="1400" b="0" u="none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se publicó </a:t>
                      </a:r>
                      <a:r>
                        <a:rPr lang="es-MX" sz="1400" b="0" u="none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en el Periódico Oficial del Estado el 26 de septiembre de 2019. 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0" u="none" kern="1200" dirty="0">
                        <a:solidFill>
                          <a:schemeClr val="tx1"/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7" name="6 Rectángulo"/>
          <p:cNvSpPr/>
          <p:nvPr/>
        </p:nvSpPr>
        <p:spPr>
          <a:xfrm>
            <a:off x="6685019" y="552728"/>
            <a:ext cx="385394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2000" b="1" dirty="0">
                <a:solidFill>
                  <a:schemeClr val="accent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MEDIDAS DE SEGURIDAD</a:t>
            </a:r>
          </a:p>
        </p:txBody>
      </p:sp>
      <p:pic>
        <p:nvPicPr>
          <p:cNvPr id="8" name="Imagen 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1303" y="190648"/>
            <a:ext cx="1044575" cy="1044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303536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221</Words>
  <Application>Microsoft Office PowerPoint</Application>
  <PresentationFormat>Panorámica</PresentationFormat>
  <Paragraphs>10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Adriana Griselda Lima Coeto</dc:creator>
  <cp:lastModifiedBy>Adriana Griselda Lima Coeto</cp:lastModifiedBy>
  <cp:revision>4</cp:revision>
  <dcterms:created xsi:type="dcterms:W3CDTF">2019-10-09T17:28:36Z</dcterms:created>
  <dcterms:modified xsi:type="dcterms:W3CDTF">2019-10-10T02:41:40Z</dcterms:modified>
</cp:coreProperties>
</file>