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9D7-34B4-47C2-9E23-E8A81532DB89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D1052-79FE-4543-ADE6-7297ADF25F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8967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9D7-34B4-47C2-9E23-E8A81532DB89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D1052-79FE-4543-ADE6-7297ADF25F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567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9D7-34B4-47C2-9E23-E8A81532DB89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D1052-79FE-4543-ADE6-7297ADF25F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035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9D7-34B4-47C2-9E23-E8A81532DB89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D1052-79FE-4543-ADE6-7297ADF25F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9645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9D7-34B4-47C2-9E23-E8A81532DB89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D1052-79FE-4543-ADE6-7297ADF25F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4381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9D7-34B4-47C2-9E23-E8A81532DB89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D1052-79FE-4543-ADE6-7297ADF25F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2768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9D7-34B4-47C2-9E23-E8A81532DB89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D1052-79FE-4543-ADE6-7297ADF25F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427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9D7-34B4-47C2-9E23-E8A81532DB89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D1052-79FE-4543-ADE6-7297ADF25F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0869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9D7-34B4-47C2-9E23-E8A81532DB89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D1052-79FE-4543-ADE6-7297ADF25F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3629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9D7-34B4-47C2-9E23-E8A81532DB89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D1052-79FE-4543-ADE6-7297ADF25F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1458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9D7-34B4-47C2-9E23-E8A81532DB89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D1052-79FE-4543-ADE6-7297ADF25F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1256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4E9D7-34B4-47C2-9E23-E8A81532DB89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D1052-79FE-4543-ADE6-7297ADF25F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045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839869" y="1257969"/>
            <a:ext cx="8353044" cy="738664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V. Fortalecer la emisión, seguimiento, evaluación de riesgo y registro de medidas de prevención y órdenes de protección involucrando a los cuerpos de policía de proximidad, </a:t>
            </a:r>
            <a:r>
              <a:rPr lang="es-MX" dirty="0">
                <a:latin typeface="Arial" pitchFamily="34" charset="0"/>
              </a:rPr>
              <a:t>fiscalía centro de justicia y poder judicial,</a:t>
            </a:r>
            <a:r>
              <a:rPr lang="es-MX" dirty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a partir de la coordinación institucional.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221018"/>
              </p:ext>
            </p:extLst>
          </p:nvPr>
        </p:nvGraphicFramePr>
        <p:xfrm>
          <a:off x="1839870" y="2271234"/>
          <a:ext cx="8383577" cy="376271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5877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8159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Diseñar un Manual para la evaluación de riesgo y registro de medidas de prevención y órdenes de protección, considerando particularidades de municipios urbanos, rurales e indígenas.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</a:t>
                      </a:r>
                      <a:r>
                        <a:rPr lang="es-MX" sz="140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FGE diseñó un Manual para la Evaluación de Riesgo y Registro de Órdenes de Protección de la Fiscalía General del Estado, </a:t>
                      </a:r>
                      <a:r>
                        <a:rPr lang="es-MX" sz="1400" b="0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publicado </a:t>
                      </a:r>
                      <a:r>
                        <a:rPr lang="es-MX" sz="140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el Periódico Oficial del Estado el día </a:t>
                      </a:r>
                      <a:r>
                        <a:rPr lang="es-MX" sz="1400" b="0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26 </a:t>
                      </a:r>
                      <a:r>
                        <a:rPr lang="es-MX" sz="140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de septiembre de 2019.</a:t>
                      </a:r>
                    </a:p>
                    <a:p>
                      <a:pPr marL="0" algn="just" defTabSz="457200" rtl="0" eaLnBrk="1" latinLnBrk="0" hangingPunct="1"/>
                      <a:endParaRPr lang="es-MX" sz="1400" b="0" u="non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r>
                        <a:rPr lang="es-MX" sz="1400" b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El documento constituye una herramienta de coordinación entre autoridades, considerando las características rurales, urbanas o bien, las particularidades que se requieren en un municipio con población indígena y en él se previó la elaboración de un programa de capacitación para autoridades de comunidades indígenas que visualice la identificación de dichas comunidades, municipio al que pertenezcan, institución que llevará a cabo la capacitación, desarrollo temático, lengua en la que se llevará a cabo y calendarización por mes para su aplicación. 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685019" y="552728"/>
            <a:ext cx="38539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SEGURIDAD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1303" y="19064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5895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214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4</cp:revision>
  <dcterms:created xsi:type="dcterms:W3CDTF">2019-10-09T17:27:46Z</dcterms:created>
  <dcterms:modified xsi:type="dcterms:W3CDTF">2019-10-10T02:34:40Z</dcterms:modified>
</cp:coreProperties>
</file>