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7" r:id="rId2"/>
    <p:sldId id="27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9449-6ADF-4354-A75D-6B39F5514228}" type="datetimeFigureOut">
              <a:rPr lang="es-MX" smtClean="0"/>
              <a:t>01/08/2019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9BD7C-33BF-47A9-9A68-090BD36EE1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35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82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95219" y="6414781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2671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3">
            <a:extLst>
              <a:ext uri="{FF2B5EF4-FFF2-40B4-BE49-F238E27FC236}">
                <a16:creationId xmlns:a16="http://schemas.microsoft.com/office/drawing/2014/main" xmlns="" id="{A2601E0D-B478-4059-A7CE-955AC8956E7B}"/>
              </a:ext>
            </a:extLst>
          </p:cNvPr>
          <p:cNvSpPr/>
          <p:nvPr/>
        </p:nvSpPr>
        <p:spPr>
          <a:xfrm>
            <a:off x="7672448" y="2884237"/>
            <a:ext cx="3831513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 algn="just" hangingPunct="0">
              <a:lnSpc>
                <a:spcPct val="9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kern="0" dirty="0">
                <a:solidFill>
                  <a:srgbClr val="002060"/>
                </a:solidFill>
                <a:sym typeface="Arial"/>
              </a:rPr>
              <a:t>Criminalística de campo (Investigación en la escena del crimen 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76C80C6-15EE-4F9B-AC0C-D02A4B51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0" t="21238" r="34906" b="6649"/>
          <a:stretch/>
        </p:blipFill>
        <p:spPr>
          <a:xfrm>
            <a:off x="319596" y="2014006"/>
            <a:ext cx="3501293" cy="4583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B0D2E78-50CD-479A-980E-5767CBA70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656" y="2014005"/>
            <a:ext cx="3386025" cy="4583969"/>
          </a:xfrm>
          <a:prstGeom prst="rect">
            <a:avLst/>
          </a:prstGeom>
        </p:spPr>
      </p:pic>
      <p:sp>
        <p:nvSpPr>
          <p:cNvPr id="6" name="Shape 103">
            <a:extLst>
              <a:ext uri="{FF2B5EF4-FFF2-40B4-BE49-F238E27FC236}">
                <a16:creationId xmlns:a16="http://schemas.microsoft.com/office/drawing/2014/main" xmlns="" id="{5F4705E4-4A0D-491E-99FF-B34B12C90F08}"/>
              </a:ext>
            </a:extLst>
          </p:cNvPr>
          <p:cNvSpPr/>
          <p:nvPr/>
        </p:nvSpPr>
        <p:spPr>
          <a:xfrm>
            <a:off x="755904" y="1238564"/>
            <a:ext cx="10680192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hangingPunct="0">
              <a:lnSpc>
                <a:spcPct val="90000"/>
              </a:lnSpc>
              <a:spcAft>
                <a:spcPts val="2400"/>
              </a:spcAft>
              <a:buSzPct val="100000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b="1" kern="0" dirty="0">
                <a:solidFill>
                  <a:srgbClr val="002060"/>
                </a:solidFill>
                <a:sym typeface="Arial"/>
              </a:rPr>
              <a:t>Certificado de acreditación 17020:2012</a:t>
            </a:r>
          </a:p>
        </p:txBody>
      </p:sp>
    </p:spTree>
    <p:extLst>
      <p:ext uri="{BB962C8B-B14F-4D97-AF65-F5344CB8AC3E}">
        <p14:creationId xmlns:p14="http://schemas.microsoft.com/office/powerpoint/2010/main" val="8275108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3">
            <a:extLst>
              <a:ext uri="{FF2B5EF4-FFF2-40B4-BE49-F238E27FC236}">
                <a16:creationId xmlns:a16="http://schemas.microsoft.com/office/drawing/2014/main" xmlns="" id="{A2601E0D-B478-4059-A7CE-955AC8956E7B}"/>
              </a:ext>
            </a:extLst>
          </p:cNvPr>
          <p:cNvSpPr/>
          <p:nvPr/>
        </p:nvSpPr>
        <p:spPr>
          <a:xfrm>
            <a:off x="7963270" y="1638059"/>
            <a:ext cx="4228730" cy="384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hangingPunct="0">
              <a:lnSpc>
                <a:spcPct val="90000"/>
              </a:lnSpc>
              <a:spcAft>
                <a:spcPts val="2400"/>
              </a:spcAft>
              <a:buSzPct val="100000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s-MX" sz="1600" b="1" kern="0" dirty="0">
              <a:solidFill>
                <a:srgbClr val="002060"/>
              </a:solidFill>
              <a:sym typeface="Arial"/>
            </a:endParaRPr>
          </a:p>
          <a:p>
            <a:pPr marL="342900" indent="-342900" algn="just" hangingPunct="0">
              <a:lnSpc>
                <a:spcPct val="9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kern="0" dirty="0">
                <a:solidFill>
                  <a:srgbClr val="002060"/>
                </a:solidFill>
                <a:sym typeface="Arial"/>
              </a:rPr>
              <a:t>Balística</a:t>
            </a:r>
          </a:p>
          <a:p>
            <a:pPr marL="342900" indent="-342900" algn="just" hangingPunct="0">
              <a:lnSpc>
                <a:spcPct val="9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kern="0" dirty="0">
                <a:solidFill>
                  <a:srgbClr val="002060"/>
                </a:solidFill>
                <a:sym typeface="Arial"/>
              </a:rPr>
              <a:t>Lofoscopia</a:t>
            </a:r>
          </a:p>
          <a:p>
            <a:pPr marL="342900" indent="-342900" algn="just" hangingPunct="0">
              <a:lnSpc>
                <a:spcPct val="9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kern="0" dirty="0">
                <a:solidFill>
                  <a:srgbClr val="002060"/>
                </a:solidFill>
                <a:sym typeface="Arial"/>
              </a:rPr>
              <a:t>Documentos cuestionados</a:t>
            </a:r>
          </a:p>
          <a:p>
            <a:pPr marL="342900" indent="-342900" algn="just" hangingPunct="0">
              <a:lnSpc>
                <a:spcPct val="9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kern="0" dirty="0">
                <a:solidFill>
                  <a:srgbClr val="002060"/>
                </a:solidFill>
                <a:sym typeface="Arial"/>
              </a:rPr>
              <a:t>Genética Forense</a:t>
            </a:r>
          </a:p>
          <a:p>
            <a:pPr marL="342900" indent="-342900" algn="just" hangingPunct="0">
              <a:lnSpc>
                <a:spcPct val="9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kern="0" dirty="0">
                <a:solidFill>
                  <a:srgbClr val="002060"/>
                </a:solidFill>
                <a:sym typeface="Arial"/>
              </a:rPr>
              <a:t>Química y Toxicología Forense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87623F-D576-4692-AC51-DC883859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6" y="1863665"/>
            <a:ext cx="3737834" cy="44661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47FE105-0452-47BD-A441-E0930524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80" y="1863665"/>
            <a:ext cx="3719030" cy="4466114"/>
          </a:xfrm>
          <a:prstGeom prst="rect">
            <a:avLst/>
          </a:prstGeom>
        </p:spPr>
      </p:pic>
      <p:sp>
        <p:nvSpPr>
          <p:cNvPr id="6" name="Shape 103">
            <a:extLst>
              <a:ext uri="{FF2B5EF4-FFF2-40B4-BE49-F238E27FC236}">
                <a16:creationId xmlns:a16="http://schemas.microsoft.com/office/drawing/2014/main" xmlns="" id="{D2610765-76F8-428D-B338-0B7F91D9ADE6}"/>
              </a:ext>
            </a:extLst>
          </p:cNvPr>
          <p:cNvSpPr/>
          <p:nvPr/>
        </p:nvSpPr>
        <p:spPr>
          <a:xfrm>
            <a:off x="755904" y="1160374"/>
            <a:ext cx="10680192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hangingPunct="0">
              <a:lnSpc>
                <a:spcPct val="90000"/>
              </a:lnSpc>
              <a:spcAft>
                <a:spcPts val="2400"/>
              </a:spcAft>
              <a:buSzPct val="100000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s-MX" sz="2400" b="1" kern="0" dirty="0">
                <a:solidFill>
                  <a:srgbClr val="002060"/>
                </a:solidFill>
                <a:sym typeface="Arial"/>
              </a:rPr>
              <a:t>Certificado de acreditación 17025:2005</a:t>
            </a:r>
          </a:p>
        </p:txBody>
      </p:sp>
    </p:spTree>
    <p:extLst>
      <p:ext uri="{BB962C8B-B14F-4D97-AF65-F5344CB8AC3E}">
        <p14:creationId xmlns:p14="http://schemas.microsoft.com/office/powerpoint/2010/main" val="33753956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29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Celina Alejandra Diaz Hernandez</dc:creator>
  <cp:lastModifiedBy>Adriana Griselda Lima Coeto</cp:lastModifiedBy>
  <cp:revision>73</cp:revision>
  <dcterms:created xsi:type="dcterms:W3CDTF">2019-02-22T23:01:22Z</dcterms:created>
  <dcterms:modified xsi:type="dcterms:W3CDTF">2019-08-01T16:59:36Z</dcterms:modified>
</cp:coreProperties>
</file>