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4CDC-A7E6-4E4D-A785-3359832147DF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38B5F-AA41-4E81-A3F9-BC4991D160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715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4CDC-A7E6-4E4D-A785-3359832147DF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38B5F-AA41-4E81-A3F9-BC4991D160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1116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4CDC-A7E6-4E4D-A785-3359832147DF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38B5F-AA41-4E81-A3F9-BC4991D160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229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4CDC-A7E6-4E4D-A785-3359832147DF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38B5F-AA41-4E81-A3F9-BC4991D160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3525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4CDC-A7E6-4E4D-A785-3359832147DF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38B5F-AA41-4E81-A3F9-BC4991D160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999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4CDC-A7E6-4E4D-A785-3359832147DF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38B5F-AA41-4E81-A3F9-BC4991D160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508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4CDC-A7E6-4E4D-A785-3359832147DF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38B5F-AA41-4E81-A3F9-BC4991D160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2911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4CDC-A7E6-4E4D-A785-3359832147DF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38B5F-AA41-4E81-A3F9-BC4991D160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2912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4CDC-A7E6-4E4D-A785-3359832147DF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38B5F-AA41-4E81-A3F9-BC4991D160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6501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4CDC-A7E6-4E4D-A785-3359832147DF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38B5F-AA41-4E81-A3F9-BC4991D160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7168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4CDC-A7E6-4E4D-A785-3359832147DF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38B5F-AA41-4E81-A3F9-BC4991D160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4554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94CDC-A7E6-4E4D-A785-3359832147DF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38B5F-AA41-4E81-A3F9-BC4991D1605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5836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CuadroTexto"/>
          <p:cNvSpPr txBox="1"/>
          <p:nvPr/>
        </p:nvSpPr>
        <p:spPr>
          <a:xfrm>
            <a:off x="1940052" y="1290131"/>
            <a:ext cx="8311896" cy="1600438"/>
          </a:xfrm>
          <a:prstGeom prst="rect">
            <a:avLst/>
          </a:prstGeom>
          <a:noFill/>
          <a:ln>
            <a:solidFill>
              <a:srgbClr val="810315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1400" b="1">
                <a:solidFill>
                  <a:schemeClr val="bg1">
                    <a:lumMod val="50000"/>
                  </a:schemeClr>
                </a:solidFill>
                <a:latin typeface="Bw Glenn Sans Bold" panose="00000800000000000000" pitchFamily="50" charset="0"/>
                <a:ea typeface="Verdana" panose="020B0604030504040204" pitchFamily="34" charset="0"/>
                <a:cs typeface="Arial" pitchFamily="34" charset="0"/>
              </a:defRPr>
            </a:lvl1pPr>
          </a:lstStyle>
          <a:p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Medida IV. Garantizar la aplicación del Protocolo para la Emisión de Órdenes de Protección de Mujeres y Niñas Víctimas de Violencia emitido por la Fiscalía General del Estado de Puebla y capacitar en la materia a las y los servidores públicos u operadores jurídicos facultados para su emisión, con la finalidad de sensibilizarlos y dotarlos de herramientas para que, desde su quehacer institucional puedan proporcionar a las mujeres que viven violencia, de una manera sensible y acorde a la situación particular, las medidas adecuadas y necesarias para protegerlas.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845851"/>
              </p:ext>
            </p:extLst>
          </p:nvPr>
        </p:nvGraphicFramePr>
        <p:xfrm>
          <a:off x="1904213" y="3123619"/>
          <a:ext cx="8383577" cy="333599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266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186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382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087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RESP.</a:t>
                      </a: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ESPECÍFICA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DEL AVANCE (concluido)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087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FGE</a:t>
                      </a:r>
                    </a:p>
                  </a:txBody>
                  <a:tcPr marL="68580" marR="68580" vert="vert27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Monitorear y evaluar la implementación del Protocolo para la Emisión de Órdenes de Protección de Mujeres y Niñas Víctimas de Violencia, a través de entrevistas con personal de la FGE.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u="non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La </a:t>
                      </a:r>
                      <a:r>
                        <a:rPr lang="es-MX" sz="1400" b="0" u="non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FGE  diseñó  la metodología propia para monitorear y evaluar la aplicación de la </a:t>
                      </a:r>
                      <a:r>
                        <a:rPr lang="es-MX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implementación del Protocolo para la Emisión de Órdenes de Protección de Mujeres y Niñas Víctimas de Violencia.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La Dirección de Derechos </a:t>
                      </a: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Humanos de </a:t>
                      </a: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la FGE aplicó la evaluación a través de cuestionarios para el personal de las áreas especializadas en violencia familiar, delitos sexuales y de los </a:t>
                      </a: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Centros </a:t>
                      </a: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de </a:t>
                      </a: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Justicia </a:t>
                      </a: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para </a:t>
                      </a: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Mujeres.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0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Se </a:t>
                      </a: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obtuvo la identificación de áreas de oportunidad y se elaboró una proyección </a:t>
                      </a:r>
                      <a:r>
                        <a:rPr lang="es-MX" sz="1400" b="0" kern="1200" baseline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para </a:t>
                      </a:r>
                      <a:r>
                        <a:rPr lang="es-MX" sz="1400" b="0" kern="1200" baseline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mejora, </a:t>
                      </a: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al obtener una calificación de 8.1</a:t>
                      </a:r>
                      <a:endParaRPr lang="es-MX" sz="1400" b="0" u="none" kern="120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6685019" y="552728"/>
            <a:ext cx="385394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2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MEDIDAS DE SEGURIDAD</a:t>
            </a:r>
          </a:p>
        </p:txBody>
      </p:sp>
      <p:pic>
        <p:nvPicPr>
          <p:cNvPr id="8" name="Imagen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6385" y="552728"/>
            <a:ext cx="1044575" cy="1044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36591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231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Adriana Griselda Lima Coeto</dc:creator>
  <cp:lastModifiedBy>Adriana Griselda Lima Coeto</cp:lastModifiedBy>
  <cp:revision>4</cp:revision>
  <dcterms:created xsi:type="dcterms:W3CDTF">2019-10-09T17:25:21Z</dcterms:created>
  <dcterms:modified xsi:type="dcterms:W3CDTF">2019-10-10T01:38:22Z</dcterms:modified>
</cp:coreProperties>
</file>