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44" autoAdjust="0"/>
    <p:restoredTop sz="94660"/>
  </p:normalViewPr>
  <p:slideViewPr>
    <p:cSldViewPr snapToGrid="0">
      <p:cViewPr varScale="1">
        <p:scale>
          <a:sx n="86" d="100"/>
          <a:sy n="86" d="100"/>
        </p:scale>
        <p:origin x="120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5F146-FFD9-477E-9B72-314F8218219B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D9C51-4D24-4348-9763-76301A1D1C1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7230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5F146-FFD9-477E-9B72-314F8218219B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D9C51-4D24-4348-9763-76301A1D1C1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70887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5F146-FFD9-477E-9B72-314F8218219B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D9C51-4D24-4348-9763-76301A1D1C1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21806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5F146-FFD9-477E-9B72-314F8218219B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D9C51-4D24-4348-9763-76301A1D1C1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55055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5F146-FFD9-477E-9B72-314F8218219B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D9C51-4D24-4348-9763-76301A1D1C1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95689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5F146-FFD9-477E-9B72-314F8218219B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D9C51-4D24-4348-9763-76301A1D1C1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993477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5F146-FFD9-477E-9B72-314F8218219B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D9C51-4D24-4348-9763-76301A1D1C1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94252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5F146-FFD9-477E-9B72-314F8218219B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D9C51-4D24-4348-9763-76301A1D1C1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03423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5F146-FFD9-477E-9B72-314F8218219B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D9C51-4D24-4348-9763-76301A1D1C1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98935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5F146-FFD9-477E-9B72-314F8218219B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D9C51-4D24-4348-9763-76301A1D1C1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009685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5F146-FFD9-477E-9B72-314F8218219B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D9C51-4D24-4348-9763-76301A1D1C1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48651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F5F146-FFD9-477E-9B72-314F8218219B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4D9C51-4D24-4348-9763-76301A1D1C1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28809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4 CuadroTexto"/>
          <p:cNvSpPr txBox="1"/>
          <p:nvPr/>
        </p:nvSpPr>
        <p:spPr>
          <a:xfrm>
            <a:off x="2036385" y="1113259"/>
            <a:ext cx="8380476" cy="1384995"/>
          </a:xfrm>
          <a:prstGeom prst="rect">
            <a:avLst/>
          </a:prstGeom>
          <a:noFill/>
          <a:ln>
            <a:solidFill>
              <a:srgbClr val="810315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just">
              <a:defRPr sz="1400" b="1">
                <a:solidFill>
                  <a:schemeClr val="bg1">
                    <a:lumMod val="50000"/>
                  </a:schemeClr>
                </a:solidFill>
                <a:latin typeface="Bw Glenn Sans Bold" panose="00000800000000000000" pitchFamily="50" charset="0"/>
                <a:ea typeface="Verdana" panose="020B0604030504040204" pitchFamily="34" charset="0"/>
                <a:cs typeface="Arial" pitchFamily="34" charset="0"/>
              </a:defRPr>
            </a:lvl1pPr>
          </a:lstStyle>
          <a:p>
            <a:r>
              <a:rPr lang="es-MX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</a:rPr>
              <a:t>Medida IV. Garantizar la aplicación del Protocolo para la Emisión de Órdenes de Protección de Mujeres y Niñas Víctimas de Violencia emitido por la Fiscalía General del Estado de Puebla y capacitar en la materia a las y los servidores públicos u operadores jurídicos facultados para su emisión, con la finalidad de sensibilizarlos y dotarlos de herramientas para que, desde su quehacer institucional puedan proporcionar a las mujeres que viven violencia, de una manera sensible y acorde a la situación particular, las medidas adecuadas y necesarias para protegerlas.</a:t>
            </a:r>
          </a:p>
        </p:txBody>
      </p:sp>
      <p:graphicFrame>
        <p:nvGraphicFramePr>
          <p:cNvPr id="9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5060297"/>
              </p:ext>
            </p:extLst>
          </p:nvPr>
        </p:nvGraphicFramePr>
        <p:xfrm>
          <a:off x="2036386" y="2814096"/>
          <a:ext cx="8368135" cy="3055908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74273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02130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60409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17508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RESP.</a:t>
                      </a:r>
                    </a:p>
                  </a:txBody>
                  <a:tcPr marL="68580" marR="6858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ACCIÓN</a:t>
                      </a:r>
                      <a:r>
                        <a:rPr lang="es-MX" sz="1400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ESPECÍFICA</a:t>
                      </a:r>
                      <a:endParaRPr lang="es-MX" sz="1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DESCRIPCIÓN</a:t>
                      </a:r>
                      <a:r>
                        <a:rPr lang="es-MX" sz="1400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DEL AVANCE (90%)</a:t>
                      </a:r>
                      <a:endParaRPr lang="es-MX" sz="1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239116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FGE</a:t>
                      </a:r>
                    </a:p>
                  </a:txBody>
                  <a:tcPr marL="68580" marR="68580" vert="vert270" anchor="ctr"/>
                </a:tc>
                <a:tc>
                  <a:txBody>
                    <a:bodyPr/>
                    <a:lstStyle/>
                    <a:p>
                      <a:pPr marL="0" algn="just" defTabSz="457200" rtl="0" eaLnBrk="1" latinLnBrk="0" hangingPunct="1"/>
                      <a:r>
                        <a:rPr lang="es-MX" sz="14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Diseñar y difundir material didáctico para la capacitación sobre el Protocolo para la Emisión de Órdenes de Protección de Mujeres y Niñas Víctimas de Violencia.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La FGE diseñó el contenido del materia didáctico respecto del Protocolo para la Emisión de Órdenes de Protección de Mujeres y Niñas Víctimas de Violencia.</a:t>
                      </a:r>
                    </a:p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400" b="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Verdana" panose="020B0604030504040204" pitchFamily="34" charset="0"/>
                        <a:cs typeface="Arial" pitchFamily="34" charset="0"/>
                      </a:endParaRPr>
                    </a:p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 El contenido del material </a:t>
                      </a:r>
                      <a:r>
                        <a:rPr lang="es-MX" sz="1400" b="0" kern="1200" baseline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didáctico </a:t>
                      </a:r>
                      <a:r>
                        <a:rPr lang="es-MX" sz="1400" b="0" kern="1200" baseline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fue diseñado </a:t>
                      </a:r>
                      <a:r>
                        <a:rPr lang="es-MX" sz="1400" b="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por la Dirección General de Comunicación Estratégica y Vinculación Social de la </a:t>
                      </a:r>
                      <a:r>
                        <a:rPr lang="es-MX" sz="14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Institución, a fin de que las personas </a:t>
                      </a:r>
                      <a:r>
                        <a:rPr lang="es-MX" sz="1400" b="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usuarias de los </a:t>
                      </a:r>
                      <a:r>
                        <a:rPr lang="es-MX" sz="14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servicios </a:t>
                      </a:r>
                      <a:r>
                        <a:rPr lang="es-MX" sz="1400" b="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de la Institución que acudan a cualquiera de sus 62 </a:t>
                      </a:r>
                      <a:r>
                        <a:rPr lang="es-MX" sz="14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oficinas los conozcan.</a:t>
                      </a:r>
                      <a:endParaRPr lang="es-MX" sz="1400" b="0" kern="1200" dirty="0">
                        <a:solidFill>
                          <a:schemeClr val="tx1"/>
                        </a:solidFill>
                        <a:latin typeface="Arial" pitchFamily="34" charset="0"/>
                        <a:ea typeface="Verdana" panose="020B0604030504040204" pitchFamily="34" charset="0"/>
                        <a:cs typeface="Arial" pitchFamily="34" charset="0"/>
                      </a:endParaRPr>
                    </a:p>
                    <a:p>
                      <a:pPr marL="0" algn="just" defTabSz="457200" rtl="0" eaLnBrk="1" latinLnBrk="0" hangingPunct="1"/>
                      <a:endParaRPr lang="es-MX" sz="1400" b="1" kern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Arial" pitchFamily="34" charset="0"/>
                        <a:ea typeface="Verdana" panose="020B0604030504040204" pitchFamily="34" charset="0"/>
                        <a:cs typeface="Arial" pitchFamily="34" charset="0"/>
                      </a:endParaRPr>
                    </a:p>
                    <a:p>
                      <a:pPr marL="0" algn="just" defTabSz="457200" rtl="0" eaLnBrk="1" latinLnBrk="0" hangingPunct="1"/>
                      <a:endParaRPr lang="es-MX" sz="1400" b="1" kern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Arial" pitchFamily="34" charset="0"/>
                        <a:ea typeface="Verdana" panose="020B0604030504040204" pitchFamily="34" charset="0"/>
                        <a:cs typeface="Arial" pitchFamily="34" charset="0"/>
                      </a:endParaRPr>
                    </a:p>
                    <a:p>
                      <a:pPr marL="0" algn="just" defTabSz="457200" rtl="0" eaLnBrk="1" latinLnBrk="0" hangingPunct="1"/>
                      <a:endParaRPr lang="es-MX" sz="1400" b="1" kern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Arial" pitchFamily="34" charset="0"/>
                        <a:ea typeface="Verdana" panose="020B0604030504040204" pitchFamily="34" charset="0"/>
                        <a:cs typeface="Arial" pitchFamily="34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7" name="6 Rectángulo"/>
          <p:cNvSpPr/>
          <p:nvPr/>
        </p:nvSpPr>
        <p:spPr>
          <a:xfrm>
            <a:off x="6685019" y="552728"/>
            <a:ext cx="3853940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MX" sz="20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MEDIDAS DE SEGURIDAD</a:t>
            </a:r>
          </a:p>
        </p:txBody>
      </p:sp>
      <p:pic>
        <p:nvPicPr>
          <p:cNvPr id="8" name="Imagen 7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67897" y="590971"/>
            <a:ext cx="1044575" cy="1044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0289438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206</Words>
  <Application>Microsoft Office PowerPoint</Application>
  <PresentationFormat>Panorámica</PresentationFormat>
  <Paragraphs>11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Adriana Griselda Lima Coeto</dc:creator>
  <cp:lastModifiedBy>Adriana Griselda Lima Coeto</cp:lastModifiedBy>
  <cp:revision>4</cp:revision>
  <dcterms:created xsi:type="dcterms:W3CDTF">2019-10-09T17:22:27Z</dcterms:created>
  <dcterms:modified xsi:type="dcterms:W3CDTF">2019-10-10T01:36:05Z</dcterms:modified>
</cp:coreProperties>
</file>