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230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088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80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5055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5689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934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9425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3423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893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096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865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5F146-FFD9-477E-9B72-314F8218219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D9C51-4D24-4348-9763-76301A1D1C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880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2036385" y="1113259"/>
            <a:ext cx="8380476" cy="1384995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IV. Garantizar la aplicación del Protocolo para la Emisión de Órdenes de Protección de Mujeres y Niñas Víctimas de Violencia emitido por la Fiscalía General del Estado de Puebla y capacitar en la materia a las y los servidores públicos u operadores jurídicos facultados para su emisión, con la finalidad de sensibilizarlos y dotarlos de herramientas para que, desde su quehacer institucional puedan proporcionar a las mujeres que viven violencia, de una manera sensible y acorde a la situación particular, las medidas adecuadas y necesarias para protegerlas.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060297"/>
              </p:ext>
            </p:extLst>
          </p:nvPr>
        </p:nvGraphicFramePr>
        <p:xfrm>
          <a:off x="2036386" y="2814096"/>
          <a:ext cx="8368135" cy="30559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427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213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040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7508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(90%)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911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Diseñar y difundir material didáctico para la capacitación sobre el Protocolo para la Emisión de Órdenes de Protección de Mujeres y Niñas Víctimas de Violencia.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diseñó el contenido del materia didáctico respecto del Protocolo para la Emisión de Órdenes de Protección de Mujeres y Niñas Víctimas de Violencia.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El contenido del material </a:t>
                      </a:r>
                      <a:r>
                        <a:rPr lang="es-MX" sz="1400" b="0" kern="1200" baseline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didáctico </a:t>
                      </a:r>
                      <a:r>
                        <a:rPr lang="es-MX" sz="1400" b="0" kern="1200" baseline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fue diseñado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por la Dirección General de Comunicación Estratégica y Vinculación Social de la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Institución, a fin de que las personas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usuarias de los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servicios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de la Institución que acudan a cualquiera de sus 62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oficinas los conozcan.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7897" y="590971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8943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206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2019-10-09T17:22:27Z</dcterms:created>
  <dcterms:modified xsi:type="dcterms:W3CDTF">2019-10-10T01:36:05Z</dcterms:modified>
</cp:coreProperties>
</file>