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71860-3C53-4C42-82B8-15A2E9624C4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654C4-3842-4B63-8C16-78EBE0F3B5B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8953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71860-3C53-4C42-82B8-15A2E9624C4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654C4-3842-4B63-8C16-78EBE0F3B5B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0818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71860-3C53-4C42-82B8-15A2E9624C4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654C4-3842-4B63-8C16-78EBE0F3B5B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666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71860-3C53-4C42-82B8-15A2E9624C4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654C4-3842-4B63-8C16-78EBE0F3B5B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2882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71860-3C53-4C42-82B8-15A2E9624C4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654C4-3842-4B63-8C16-78EBE0F3B5B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6158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71860-3C53-4C42-82B8-15A2E9624C4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654C4-3842-4B63-8C16-78EBE0F3B5B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1554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71860-3C53-4C42-82B8-15A2E9624C4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654C4-3842-4B63-8C16-78EBE0F3B5B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0250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71860-3C53-4C42-82B8-15A2E9624C4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654C4-3842-4B63-8C16-78EBE0F3B5B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1656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71860-3C53-4C42-82B8-15A2E9624C4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654C4-3842-4B63-8C16-78EBE0F3B5B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5549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71860-3C53-4C42-82B8-15A2E9624C4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654C4-3842-4B63-8C16-78EBE0F3B5B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5148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71860-3C53-4C42-82B8-15A2E9624C4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654C4-3842-4B63-8C16-78EBE0F3B5B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7927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71860-3C53-4C42-82B8-15A2E9624C4D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654C4-3842-4B63-8C16-78EBE0F3B5B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026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21766" y="1374501"/>
            <a:ext cx="8339327" cy="954107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IV. Generar una estrategia que permita garantizar a las hijas e hijos de mujeres víctimas de feminicidio y víctimas directas o indirectas recibir servicios integrales de atención temprana y garantizar los servicios jurídicos, médicos y psicológicos especializados, así como de educación y alimentación.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432846"/>
              </p:ext>
            </p:extLst>
          </p:nvPr>
        </p:nvGraphicFramePr>
        <p:xfrm>
          <a:off x="1921766" y="2685411"/>
          <a:ext cx="8348507" cy="36804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7856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430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268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Generar ante instancias federales y estatales los recursos necesarios para garantizar servicios integrales a las hijas e hijos de mujeres víctimas de feminicidio y víctimas directas o indirectas.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250" b="0" u="non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FGE</a:t>
                      </a:r>
                      <a:r>
                        <a:rPr lang="es-MX" sz="1250" b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elaboró una estrategia </a:t>
                      </a:r>
                      <a:r>
                        <a:rPr lang="es-MX" sz="1250" b="0" u="non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para </a:t>
                      </a:r>
                      <a:r>
                        <a:rPr lang="es-MX" sz="1250" b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atención  temprana e integral de hijas e hijos de víctimas de feminicidio </a:t>
                      </a:r>
                      <a:r>
                        <a:rPr lang="es-MX" sz="1250" b="0" u="non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cual contiene la vía para gestión de recursos económicos y colaboración interinstitucional </a:t>
                      </a:r>
                      <a:r>
                        <a:rPr lang="es-MX" sz="1250" b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para su ejecución.</a:t>
                      </a:r>
                    </a:p>
                    <a:p>
                      <a:pPr marL="0" algn="just" defTabSz="457200" rtl="0" eaLnBrk="1" latinLnBrk="0" hangingPunct="1"/>
                      <a:endParaRPr lang="es-MX" sz="1250" b="0" u="none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r>
                        <a:rPr lang="es-MX" sz="1250" b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La Dirección General de Atención a Víctimas y Servicios a la Comunidad de la Fiscalía General del Estado, en colaboración </a:t>
                      </a:r>
                      <a:r>
                        <a:rPr lang="es-MX" sz="1250" b="0" u="non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con </a:t>
                      </a:r>
                      <a:r>
                        <a:rPr lang="es-MX" sz="1250" b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Unidad de Investigación Especializada en Feminicidio, </a:t>
                      </a:r>
                      <a:r>
                        <a:rPr lang="es-MX" sz="1250" b="0" u="non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han </a:t>
                      </a:r>
                      <a:r>
                        <a:rPr lang="es-MX" sz="1250" b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identificado durante los años 2018 y 2019,  67 niños, niñas y adolescentes, hijos e hijas de mujeres víctimas de feminicidio en las carpetas de investigación, </a:t>
                      </a:r>
                      <a:r>
                        <a:rPr lang="es-MX" sz="1250" b="0" u="non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a </a:t>
                      </a:r>
                      <a:r>
                        <a:rPr lang="es-MX" sz="1250" b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quienes se les ha brindado 29 servicios de atención como víctimas indirectas, </a:t>
                      </a:r>
                    </a:p>
                    <a:p>
                      <a:pPr marL="0" algn="just" defTabSz="457200" rtl="0" eaLnBrk="1" latinLnBrk="0" hangingPunct="1"/>
                      <a:endParaRPr lang="es-MX" sz="1250" b="0" u="none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50" b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Se </a:t>
                      </a:r>
                      <a:r>
                        <a:rPr lang="es-MX" sz="1250" b="0" u="none" kern="1200" baseline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solicitará </a:t>
                      </a:r>
                      <a:r>
                        <a:rPr lang="es-MX" sz="1250" b="0" u="none" kern="1200" baseline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</a:t>
                      </a:r>
                      <a:r>
                        <a:rPr lang="es-MX" sz="1250" b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colaboración interinstitucional, de los integrantes del Sistema Estatal para Prevenir, Atender, Sancionar y Erradicar la Violencia contra las Mujeres, para que, en el ámbito de su competencia, se atienda a las hijas e hijos huérfanos de mujeres, víctimas de feminicidio. </a:t>
                      </a:r>
                      <a:endParaRPr lang="es-MX" sz="1250" b="0" u="none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u="none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524840" y="282742"/>
            <a:ext cx="39103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JUSTICIA Y REPARACIÓN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0629" y="329926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36776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255</Words>
  <Application>Microsoft Office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4</cp:revision>
  <dcterms:created xsi:type="dcterms:W3CDTF">2019-10-09T17:53:32Z</dcterms:created>
  <dcterms:modified xsi:type="dcterms:W3CDTF">2019-10-10T04:08:32Z</dcterms:modified>
</cp:coreProperties>
</file>