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4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5EC31-7A31-40C8-AF04-42677AF00D67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59C45-28D6-4AC2-A520-B657966976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87375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5EC31-7A31-40C8-AF04-42677AF00D67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59C45-28D6-4AC2-A520-B657966976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73723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5EC31-7A31-40C8-AF04-42677AF00D67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59C45-28D6-4AC2-A520-B657966976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79796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5EC31-7A31-40C8-AF04-42677AF00D67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59C45-28D6-4AC2-A520-B657966976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29503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5EC31-7A31-40C8-AF04-42677AF00D67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59C45-28D6-4AC2-A520-B657966976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66994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5EC31-7A31-40C8-AF04-42677AF00D67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59C45-28D6-4AC2-A520-B657966976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87102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5EC31-7A31-40C8-AF04-42677AF00D67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59C45-28D6-4AC2-A520-B657966976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26640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5EC31-7A31-40C8-AF04-42677AF00D67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59C45-28D6-4AC2-A520-B657966976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46532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5EC31-7A31-40C8-AF04-42677AF00D67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59C45-28D6-4AC2-A520-B657966976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32475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5EC31-7A31-40C8-AF04-42677AF00D67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59C45-28D6-4AC2-A520-B657966976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9893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5EC31-7A31-40C8-AF04-42677AF00D67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59C45-28D6-4AC2-A520-B657966976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58135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45EC31-7A31-40C8-AF04-42677AF00D67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59C45-28D6-4AC2-A520-B657966976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98812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4 CuadroTexto"/>
          <p:cNvSpPr txBox="1"/>
          <p:nvPr/>
        </p:nvSpPr>
        <p:spPr>
          <a:xfrm>
            <a:off x="1908048" y="1206721"/>
            <a:ext cx="8380476" cy="1384995"/>
          </a:xfrm>
          <a:prstGeom prst="rect">
            <a:avLst/>
          </a:prstGeom>
          <a:noFill/>
          <a:ln>
            <a:solidFill>
              <a:srgbClr val="810315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1400" b="1">
                <a:solidFill>
                  <a:schemeClr val="bg1">
                    <a:lumMod val="50000"/>
                  </a:schemeClr>
                </a:solidFill>
                <a:latin typeface="Bw Glenn Sans Bold" panose="00000800000000000000" pitchFamily="50" charset="0"/>
                <a:ea typeface="Verdana" panose="020B0604030504040204" pitchFamily="34" charset="0"/>
                <a:cs typeface="Arial" pitchFamily="34" charset="0"/>
              </a:defRPr>
            </a:lvl1pPr>
          </a:lstStyle>
          <a:p>
            <a:r>
              <a:rPr lang="es-MX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Medida IV. Garantizar la aplicación del Protocolo para la Emisión de Órdenes de Protección de Mujeres y Niñas Víctimas de Violencia emitido por la Fiscalía General del Estado de Puebla y capacitar en la materia a las y los servidores públicos u operadores jurídicos facultados para su emisión, con la finalidad de sensibilizarlos y dotarlos de herramientas para que, desde su quehacer institucional puedan proporcionar a las mujeres que viven violencia, de una manera sensible y acorde a la situación particular, las medidas adecuadas y necesarias para protegerlas.</a:t>
            </a: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5552281"/>
              </p:ext>
            </p:extLst>
          </p:nvPr>
        </p:nvGraphicFramePr>
        <p:xfrm>
          <a:off x="1908049" y="2834641"/>
          <a:ext cx="8383577" cy="226919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7098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1381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39878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70877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RESP.</a:t>
                      </a: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ACCIÓN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ESPECÍFICA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DEL AVANCE (concluido) 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0877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FGE</a:t>
                      </a:r>
                    </a:p>
                  </a:txBody>
                  <a:tcPr marL="68580" marR="68580" vert="vert270" anchor="ctr"/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Capacitar al personal de la FGE</a:t>
                      </a:r>
                      <a:r>
                        <a:rPr lang="es-MX" sz="1400" b="1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en violencia contra las mujeres y en el Protocolo para la Emisión de Órdenes de Protección de Mujeres y Niñas Víctimas de Violencia.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La CEDH impartió </a:t>
                      </a:r>
                      <a:r>
                        <a:rPr lang="es-MX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 curso “Violencia de Género” que incluyó los módulos de Derechos de las Mujeres, Órdenes de Protección, Alerta de Violencia contra las Mujeres, y  feminicidio, para 175 servidoras y servidores públicos. </a:t>
                      </a:r>
                      <a:r>
                        <a:rPr lang="es-MX" sz="1400" baseline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Entre </a:t>
                      </a:r>
                      <a:r>
                        <a:rPr lang="es-MX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los </a:t>
                      </a:r>
                      <a:r>
                        <a:rPr lang="es-MX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capacitados </a:t>
                      </a:r>
                      <a:r>
                        <a:rPr lang="es-MX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 encuentran los agentes del Ministerio Público y agentes Investigadores asignados a los 50 Municipios con Declaratoria de AVGM.</a:t>
                      </a:r>
                      <a:endParaRPr lang="es-MX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7" name="6 Rectángulo"/>
          <p:cNvSpPr/>
          <p:nvPr/>
        </p:nvSpPr>
        <p:spPr>
          <a:xfrm>
            <a:off x="6685019" y="552728"/>
            <a:ext cx="385394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20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MEDIDAS DE SEGURIDAD</a:t>
            </a:r>
          </a:p>
        </p:txBody>
      </p:sp>
      <p:pic>
        <p:nvPicPr>
          <p:cNvPr id="8" name="Imagen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3360" y="319629"/>
            <a:ext cx="1044575" cy="1044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288418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203</Words>
  <Application>Microsoft Office PowerPoint</Application>
  <PresentationFormat>Panorámica</PresentationFormat>
  <Paragraphs>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Adriana Griselda Lima Coeto</dc:creator>
  <cp:lastModifiedBy>Adriana Griselda Lima Coeto</cp:lastModifiedBy>
  <cp:revision>3</cp:revision>
  <dcterms:created xsi:type="dcterms:W3CDTF">2019-10-09T17:21:37Z</dcterms:created>
  <dcterms:modified xsi:type="dcterms:W3CDTF">2019-10-10T01:26:50Z</dcterms:modified>
</cp:coreProperties>
</file>