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73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10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320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41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26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57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31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92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45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02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498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A9A3-3946-4FF2-B128-80B134A16A90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3728-D7C6-42D2-950C-D14F53E8A0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026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05764" y="1302381"/>
            <a:ext cx="8380475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II. Consolidar los informes remitidos por las instancias públicas de manera periódica al Instituto Nacional de Estadística y Geografía, así como al Secretariado Ejecutivo del Sistema Nacional de Seguridad Pública, la Comisión Intersecretarial para Prevenir, Sancionar y Erradicar los Delitos de Trata de Personas, el Sistema Nacional de Búsqueda de Personas, el Registro Nacional de Datos de Personas Extraviadas o Desaparecidas, y el Sistema de Protección Integral de los Derechos de las Niñas, Niños y Adolescentes.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63545"/>
              </p:ext>
            </p:extLst>
          </p:nvPr>
        </p:nvGraphicFramePr>
        <p:xfrm>
          <a:off x="1905763" y="2867331"/>
          <a:ext cx="8383577" cy="18424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3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446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Informar mensualmente datos actualizados e históricos sobre la Alerta de Violencia de Género.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 informa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y difunde de forma permanente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, a través de la Dirección General de Información Estadística y Tecnologías Institucionales,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la información estadística correspondiente, contenida a partir del año 2015. 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268" y="430550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9746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3</cp:revision>
  <dcterms:created xsi:type="dcterms:W3CDTF">2019-10-09T17:19:59Z</dcterms:created>
  <dcterms:modified xsi:type="dcterms:W3CDTF">2019-10-10T01:17:10Z</dcterms:modified>
</cp:coreProperties>
</file>