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9A3-3946-4FF2-B128-80B134A16A90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3728-D7C6-42D2-950C-D14F53E8A0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673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9A3-3946-4FF2-B128-80B134A16A90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3728-D7C6-42D2-950C-D14F53E8A0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7102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9A3-3946-4FF2-B128-80B134A16A90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3728-D7C6-42D2-950C-D14F53E8A0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320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9A3-3946-4FF2-B128-80B134A16A90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3728-D7C6-42D2-950C-D14F53E8A0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8413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9A3-3946-4FF2-B128-80B134A16A90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3728-D7C6-42D2-950C-D14F53E8A0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5260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9A3-3946-4FF2-B128-80B134A16A90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3728-D7C6-42D2-950C-D14F53E8A0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1571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9A3-3946-4FF2-B128-80B134A16A90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3728-D7C6-42D2-950C-D14F53E8A0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7310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9A3-3946-4FF2-B128-80B134A16A90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3728-D7C6-42D2-950C-D14F53E8A0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0192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9A3-3946-4FF2-B128-80B134A16A90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3728-D7C6-42D2-950C-D14F53E8A0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9459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9A3-3946-4FF2-B128-80B134A16A90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3728-D7C6-42D2-950C-D14F53E8A0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102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6A9A3-3946-4FF2-B128-80B134A16A90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E3728-D7C6-42D2-950C-D14F53E8A0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498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6A9A3-3946-4FF2-B128-80B134A16A90}" type="datetimeFigureOut">
              <a:rPr lang="es-MX" smtClean="0"/>
              <a:t>09/10/2019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E3728-D7C6-42D2-950C-D14F53E8A09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026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CuadroTexto"/>
          <p:cNvSpPr txBox="1"/>
          <p:nvPr/>
        </p:nvSpPr>
        <p:spPr>
          <a:xfrm>
            <a:off x="1905764" y="1302381"/>
            <a:ext cx="8380475" cy="1384995"/>
          </a:xfrm>
          <a:prstGeom prst="rect">
            <a:avLst/>
          </a:prstGeom>
          <a:noFill/>
          <a:ln>
            <a:solidFill>
              <a:srgbClr val="810315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just">
              <a:defRPr sz="1400" b="1">
                <a:solidFill>
                  <a:schemeClr val="bg1">
                    <a:lumMod val="50000"/>
                  </a:schemeClr>
                </a:solidFill>
                <a:latin typeface="Bw Glenn Sans Bold" panose="00000800000000000000" pitchFamily="50" charset="0"/>
                <a:ea typeface="Verdana" panose="020B0604030504040204" pitchFamily="34" charset="0"/>
                <a:cs typeface="Arial" pitchFamily="34" charset="0"/>
              </a:defRPr>
            </a:lvl1pPr>
          </a:lstStyle>
          <a:p>
            <a:r>
              <a:rPr lang="es-MX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</a:rPr>
              <a:t>Medida II. Consolidar los informes remitidos por las instancias públicas de manera periódica al Instituto Nacional de Estadística y Geografía, así como al Secretariado Ejecutivo del Sistema Nacional de Seguridad Pública, la Comisión Intersecretarial para Prevenir, Sancionar y Erradicar los Delitos de Trata de Personas, el Sistema Nacional de Búsqueda de Personas, el Registro Nacional de Datos de Personas Extraviadas o Desaparecidas, y el Sistema de Protección Integral de los Derechos de las Niñas, Niños y Adolescentes.</a:t>
            </a:r>
          </a:p>
        </p:txBody>
      </p:sp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763545"/>
              </p:ext>
            </p:extLst>
          </p:nvPr>
        </p:nvGraphicFramePr>
        <p:xfrm>
          <a:off x="1905763" y="2867331"/>
          <a:ext cx="8383577" cy="184247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053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446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70877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RESP.</a:t>
                      </a: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ACCIÓN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ESPECÍFICA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r>
                        <a:rPr lang="es-MX" sz="1400" baseline="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DEL AVANCE (concluido)</a:t>
                      </a:r>
                      <a:endParaRPr lang="es-MX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0877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FGE</a:t>
                      </a:r>
                    </a:p>
                  </a:txBody>
                  <a:tcPr marL="68580" marR="68580" vert="vert270" anchor="ctr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Informar mensualmente datos actualizados e históricos sobre la Alerta de Violencia de Género.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La FGE  informa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y difunde de forma permanente</a:t>
                      </a:r>
                      <a:r>
                        <a:rPr lang="es-MX" sz="1400" b="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, a través de la Dirección General de Información Estadística y Tecnologías Institucionales,</a:t>
                      </a:r>
                      <a:r>
                        <a:rPr lang="es-MX" sz="1400" b="0" kern="12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Verdana" panose="020B0604030504040204" pitchFamily="34" charset="0"/>
                          <a:cs typeface="Arial" pitchFamily="34" charset="0"/>
                        </a:rPr>
                        <a:t> la información estadística correspondiente, contenida a partir del año 2015. </a:t>
                      </a:r>
                      <a:endParaRPr lang="es-MX" sz="1400" b="0" kern="1200" dirty="0">
                        <a:solidFill>
                          <a:schemeClr val="tx1"/>
                        </a:solidFill>
                        <a:latin typeface="Arial" pitchFamily="34" charset="0"/>
                        <a:ea typeface="Verdana" panose="020B0604030504040204" pitchFamily="34" charset="0"/>
                        <a:cs typeface="Arial" pitchFamily="34" charset="0"/>
                      </a:endParaRP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6 Rectángulo"/>
          <p:cNvSpPr/>
          <p:nvPr/>
        </p:nvSpPr>
        <p:spPr>
          <a:xfrm>
            <a:off x="6685019" y="552728"/>
            <a:ext cx="385394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MEDIDAS DE SEGURIDAD</a:t>
            </a:r>
          </a:p>
        </p:txBody>
      </p:sp>
      <p:pic>
        <p:nvPicPr>
          <p:cNvPr id="8" name="Imagen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0268" y="430550"/>
            <a:ext cx="1044575" cy="104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97467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Griselda Lima Coeto</dc:creator>
  <cp:lastModifiedBy>Adriana Griselda Lima Coeto</cp:lastModifiedBy>
  <cp:revision>3</cp:revision>
  <dcterms:created xsi:type="dcterms:W3CDTF">2019-10-09T17:19:59Z</dcterms:created>
  <dcterms:modified xsi:type="dcterms:W3CDTF">2019-10-10T01:17:10Z</dcterms:modified>
</cp:coreProperties>
</file>