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687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095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32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172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974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328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6170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313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0935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755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18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E9539-D8FA-4691-8D19-852A67BCAB6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657A2-425F-4C6C-8D50-261682CC92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778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5764" y="1302381"/>
            <a:ext cx="8380475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II. Consolidar los informes remitidos por las instancias públicas de manera periódica al Instituto Nacional de Estadística y Geografía, así como al Secretariado Ejecutivo del Sistema Nacional de Seguridad Pública, la Comisión Intersecretarial para Prevenir, Sancionar y Erradicar los Delitos de Trata de Personas, el Sistema Nacional de Búsqueda de Personas, el Registro Nacional de Datos de Personas Extraviadas o Desaparecidas, y el Sistema de Protección Integral de los Derechos de las Niñas, Niños y Adolescentes.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721782"/>
              </p:ext>
            </p:extLst>
          </p:nvPr>
        </p:nvGraphicFramePr>
        <p:xfrm>
          <a:off x="1905763" y="2867331"/>
          <a:ext cx="8383577" cy="18424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3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446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Capacitar al personal de las Unidades de Contexto con base al catálogo de delitos vigentes.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capacitó a su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personal adscrito a la Unidad de Contexto y Análisis de Actuaciones de Delitos contra las Mujeres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,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a través del Instituto de Administración Publica del Estado de Puebla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Muestreo Estadístico para la Toma de Decisiones,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con 16 horas de capacitación presencial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llevada a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cabo el 24 y 25 de septiembre de 2019.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687" y="605322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4383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176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3</cp:revision>
  <dcterms:created xsi:type="dcterms:W3CDTF">2019-10-09T17:17:44Z</dcterms:created>
  <dcterms:modified xsi:type="dcterms:W3CDTF">2019-10-10T01:16:05Z</dcterms:modified>
</cp:coreProperties>
</file>