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4" autoAdjust="0"/>
    <p:restoredTop sz="94660"/>
  </p:normalViewPr>
  <p:slideViewPr>
    <p:cSldViewPr snapToGrid="0">
      <p:cViewPr varScale="1">
        <p:scale>
          <a:sx n="86" d="100"/>
          <a:sy n="86" d="100"/>
        </p:scale>
        <p:origin x="12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BEC8F-0D2E-4F7C-B9BC-F592B8EFA02A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1DF66-45CE-4FB7-8FE8-5D63827DC75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20912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BEC8F-0D2E-4F7C-B9BC-F592B8EFA02A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1DF66-45CE-4FB7-8FE8-5D63827DC75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61105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BEC8F-0D2E-4F7C-B9BC-F592B8EFA02A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1DF66-45CE-4FB7-8FE8-5D63827DC75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54499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BEC8F-0D2E-4F7C-B9BC-F592B8EFA02A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1DF66-45CE-4FB7-8FE8-5D63827DC75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78463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BEC8F-0D2E-4F7C-B9BC-F592B8EFA02A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1DF66-45CE-4FB7-8FE8-5D63827DC75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68867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BEC8F-0D2E-4F7C-B9BC-F592B8EFA02A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1DF66-45CE-4FB7-8FE8-5D63827DC75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23179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BEC8F-0D2E-4F7C-B9BC-F592B8EFA02A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1DF66-45CE-4FB7-8FE8-5D63827DC75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48131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BEC8F-0D2E-4F7C-B9BC-F592B8EFA02A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1DF66-45CE-4FB7-8FE8-5D63827DC75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25143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BEC8F-0D2E-4F7C-B9BC-F592B8EFA02A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1DF66-45CE-4FB7-8FE8-5D63827DC75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97538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BEC8F-0D2E-4F7C-B9BC-F592B8EFA02A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1DF66-45CE-4FB7-8FE8-5D63827DC75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62886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BEC8F-0D2E-4F7C-B9BC-F592B8EFA02A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1DF66-45CE-4FB7-8FE8-5D63827DC75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99363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BEC8F-0D2E-4F7C-B9BC-F592B8EFA02A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81DF66-45CE-4FB7-8FE8-5D63827DC75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90972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fiscalia.puebla.gob.mx/index.php/informacion-socialmente-util/mapa-3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CuadroTexto"/>
          <p:cNvSpPr txBox="1"/>
          <p:nvPr/>
        </p:nvSpPr>
        <p:spPr>
          <a:xfrm>
            <a:off x="1873342" y="1196274"/>
            <a:ext cx="8298180" cy="954107"/>
          </a:xfrm>
          <a:prstGeom prst="rect">
            <a:avLst/>
          </a:prstGeom>
          <a:noFill/>
          <a:ln>
            <a:solidFill>
              <a:srgbClr val="810315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1400" b="1">
                <a:solidFill>
                  <a:schemeClr val="bg1">
                    <a:lumMod val="50000"/>
                  </a:schemeClr>
                </a:solidFill>
                <a:latin typeface="Bw Glenn Sans Bold" panose="00000800000000000000" pitchFamily="50" charset="0"/>
                <a:ea typeface="Verdana" panose="020B0604030504040204" pitchFamily="34" charset="0"/>
                <a:cs typeface="Arial" pitchFamily="34" charset="0"/>
              </a:defRPr>
            </a:lvl1pPr>
          </a:lstStyle>
          <a:p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Medida I. Georreferenciar los delitos cometidos en contra de las mujeres, particularmente, de los feminicidios, homicidios dolosos de mujeres, violencia sexual, desaparición y trata de mujeres y niñas y sus tentativas, con la finalidad de generar políticas públicas de prevención focalizadas para la erradicación de la violencia contra las mujeres.</a:t>
            </a:r>
          </a:p>
        </p:txBody>
      </p:sp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4920818"/>
              </p:ext>
            </p:extLst>
          </p:nvPr>
        </p:nvGraphicFramePr>
        <p:xfrm>
          <a:off x="1904212" y="2333477"/>
          <a:ext cx="8383577" cy="205583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5877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015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2328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70877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RESP.</a:t>
                      </a: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ACCIÓN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ESPECÍFICA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DESCRIPCIÓN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DEL AVANCE (concluido)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0877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FGE</a:t>
                      </a:r>
                    </a:p>
                  </a:txBody>
                  <a:tcPr marL="68580" marR="68580" vert="vert270" anchor="ctr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Realizar la georreferenciación de delitos cometidos contra las mujeres, a partir de la base de datos con la que se cuenta actualmente.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4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La FGE cuenta con un sistema de </a:t>
                      </a: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georeferenciación de </a:t>
                      </a:r>
                      <a:r>
                        <a:rPr lang="es-MX" sz="14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la incidencia de delitos contra mujeres. Esta liga permite revisar la incidencia delictiva referida.</a:t>
                      </a:r>
                      <a:endParaRPr lang="es-MX" sz="1400" b="0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  <a:hlinkClick r:id="rId2"/>
                      </a:endParaRPr>
                    </a:p>
                    <a:p>
                      <a:pPr marL="0" algn="just" defTabSz="457200" rtl="0" eaLnBrk="1" latinLnBrk="0" hangingPunct="1"/>
                      <a:r>
                        <a:rPr lang="es-MX" sz="1400" b="1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  <a:hlinkClick r:id="rId2"/>
                        </a:rPr>
                        <a:t>http://fiscalia.puebla.gob.mx/index.php/informacion-socialmente-util/mapa-3</a:t>
                      </a:r>
                      <a:endParaRPr lang="es-MX" sz="1400" b="1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algn="just" defTabSz="457200" rtl="0" eaLnBrk="1" latinLnBrk="0" hangingPunct="1"/>
                      <a:endParaRPr lang="es-MX" sz="1400" b="1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algn="just" defTabSz="457200" rtl="0" eaLnBrk="1" latinLnBrk="0" hangingPunct="1"/>
                      <a:endParaRPr lang="es-MX" sz="1400" b="1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7" name="6 Rectángulo"/>
          <p:cNvSpPr/>
          <p:nvPr/>
        </p:nvSpPr>
        <p:spPr>
          <a:xfrm>
            <a:off x="6685019" y="552728"/>
            <a:ext cx="385394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MEDIDAS DE SEGURIDAD</a:t>
            </a:r>
          </a:p>
        </p:txBody>
      </p:sp>
      <p:pic>
        <p:nvPicPr>
          <p:cNvPr id="8" name="Imagen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8327" y="552728"/>
            <a:ext cx="1044575" cy="1044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47416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124</Words>
  <Application>Microsoft Office PowerPoint</Application>
  <PresentationFormat>Panorámica</PresentationFormat>
  <Paragraphs>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Adriana Griselda Lima Coeto</dc:creator>
  <cp:lastModifiedBy>Adriana Griselda Lima Coeto</cp:lastModifiedBy>
  <cp:revision>3</cp:revision>
  <dcterms:created xsi:type="dcterms:W3CDTF">2019-10-09T17:15:34Z</dcterms:created>
  <dcterms:modified xsi:type="dcterms:W3CDTF">2019-10-10T01:09:57Z</dcterms:modified>
</cp:coreProperties>
</file>