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0912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10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4499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8463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8867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317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8131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514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538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288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9363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BEC8F-0D2E-4F7C-B9BC-F592B8EFA02A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1DF66-45CE-4FB7-8FE8-5D63827DC75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97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fiscalia.puebla.gob.mx/index.php/informacion-socialmente-util/mapa-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873342" y="1196274"/>
            <a:ext cx="8298180" cy="954107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I. Georreferenciar los delitos cometidos en contra de las mujeres, particularmente, de los feminicidios, homicidios dolosos de mujeres, violencia sexual, desaparición y trata de mujeres y niñas y sus tentativas, con la finalidad de generar políticas públicas de prevención focalizadas para la erradicación de la violencia contra las mujeres.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20818"/>
              </p:ext>
            </p:extLst>
          </p:nvPr>
        </p:nvGraphicFramePr>
        <p:xfrm>
          <a:off x="1904212" y="2333477"/>
          <a:ext cx="8383577" cy="205583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877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015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52328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Realizar la georreferenciación de delitos cometidos contra las mujeres, a partir de la base de datos con la que se cuenta actualmente.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cuenta con un sistema de 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georeferenciación de 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incidencia de delitos contra mujeres. Esta liga permite revisar la incidencia delictiva referida.</a:t>
                      </a:r>
                      <a:endParaRPr lang="es-MX" sz="1400" b="0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  <a:hlinkClick r:id="rId2"/>
                      </a:endParaRPr>
                    </a:p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  <a:hlinkClick r:id="rId2"/>
                        </a:rPr>
                        <a:t>http://fiscalia.puebla.gob.mx/index.php/informacion-socialmente-util/mapa-3</a:t>
                      </a:r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  <a:p>
                      <a:pPr marL="0" algn="just" defTabSz="457200" rtl="0" eaLnBrk="1" latinLnBrk="0" hangingPunct="1"/>
                      <a:endParaRPr lang="es-MX" sz="1400" b="1" kern="12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327" y="5527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474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2019-10-09T17:15:34Z</dcterms:created>
  <dcterms:modified xsi:type="dcterms:W3CDTF">2019-10-10T01:09:57Z</dcterms:modified>
</cp:coreProperties>
</file>