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0F139-6973-446A-8CF9-F719437F708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37E9-CB50-460A-A0D9-0A808D4EBE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7194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0F139-6973-446A-8CF9-F719437F708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37E9-CB50-460A-A0D9-0A808D4EBE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179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0F139-6973-446A-8CF9-F719437F708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37E9-CB50-460A-A0D9-0A808D4EBE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7947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0F139-6973-446A-8CF9-F719437F708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37E9-CB50-460A-A0D9-0A808D4EBE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3424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0F139-6973-446A-8CF9-F719437F708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37E9-CB50-460A-A0D9-0A808D4EBE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6319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0F139-6973-446A-8CF9-F719437F708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37E9-CB50-460A-A0D9-0A808D4EBE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291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0F139-6973-446A-8CF9-F719437F708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37E9-CB50-460A-A0D9-0A808D4EBE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1991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0F139-6973-446A-8CF9-F719437F708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37E9-CB50-460A-A0D9-0A808D4EBE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2243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0F139-6973-446A-8CF9-F719437F708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37E9-CB50-460A-A0D9-0A808D4EBE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468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0F139-6973-446A-8CF9-F719437F708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37E9-CB50-460A-A0D9-0A808D4EBE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402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0F139-6973-446A-8CF9-F719437F708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37E9-CB50-460A-A0D9-0A808D4EBE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2376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0F139-6973-446A-8CF9-F719437F708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437E9-CB50-460A-A0D9-0A808D4EBE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891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873342" y="1196274"/>
            <a:ext cx="8298180" cy="954107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I. Georreferenciar los delitos cometidos en contra de las mujeres, particularmente, de los feminicidios, homicidios dolosos de mujeres, violencia sexual, desaparición y trata de mujeres y niñas y sus tentativas, con la finalidad de generar políticas públicas de prevención focalizadas para la erradicación de la violencia contra las mujeres.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914854"/>
              </p:ext>
            </p:extLst>
          </p:nvPr>
        </p:nvGraphicFramePr>
        <p:xfrm>
          <a:off x="1904212" y="2333477"/>
          <a:ext cx="8383577" cy="248255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5877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015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52328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Establecer a qué área de la Fiscalía General del Estado corresponde la georreferenciación de los delitos cometidos contra las mujeres.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 publicó el 15 de noviembre de 2018 en el Periódico Oficial del Estado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el Acuerdo por el que se creó la Dirección General de Información Estadística y Tecnologías Institucionales, para establecer procesos en la generación de información para el adecuado manejo de los indicadores estratégicos y de gestión institucional.</a:t>
                      </a:r>
                    </a:p>
                    <a:p>
                      <a:pPr marL="0" algn="just" defTabSz="457200" rtl="0" eaLnBrk="1" latinLnBrk="0" hangingPunct="1"/>
                      <a:endParaRPr lang="es-MX" sz="14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integración de la información es un trabajo permanente del área competente. </a:t>
                      </a:r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685019" y="552728"/>
            <a:ext cx="38539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SEGURIDAD</a:t>
            </a:r>
          </a:p>
        </p:txBody>
      </p:sp>
      <p:pic>
        <p:nvPicPr>
          <p:cNvPr id="5" name="Imagen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5302" y="230495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58991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159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3</cp:revision>
  <dcterms:created xsi:type="dcterms:W3CDTF">2019-10-09T17:14:58Z</dcterms:created>
  <dcterms:modified xsi:type="dcterms:W3CDTF">2019-10-10T01:04:08Z</dcterms:modified>
</cp:coreProperties>
</file>