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F0AC-21D9-46A7-A65A-67582F13CE8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CF81-BDDD-4B73-B0DE-E8813F2FE3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452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F0AC-21D9-46A7-A65A-67582F13CE8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CF81-BDDD-4B73-B0DE-E8813F2FE3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727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F0AC-21D9-46A7-A65A-67582F13CE8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CF81-BDDD-4B73-B0DE-E8813F2FE3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577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F0AC-21D9-46A7-A65A-67582F13CE8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CF81-BDDD-4B73-B0DE-E8813F2FE3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392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F0AC-21D9-46A7-A65A-67582F13CE8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CF81-BDDD-4B73-B0DE-E8813F2FE3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976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F0AC-21D9-46A7-A65A-67582F13CE8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CF81-BDDD-4B73-B0DE-E8813F2FE3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667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F0AC-21D9-46A7-A65A-67582F13CE8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CF81-BDDD-4B73-B0DE-E8813F2FE3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33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F0AC-21D9-46A7-A65A-67582F13CE8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CF81-BDDD-4B73-B0DE-E8813F2FE3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067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F0AC-21D9-46A7-A65A-67582F13CE8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CF81-BDDD-4B73-B0DE-E8813F2FE3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95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F0AC-21D9-46A7-A65A-67582F13CE8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CF81-BDDD-4B73-B0DE-E8813F2FE3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590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F0AC-21D9-46A7-A65A-67582F13CE8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CF81-BDDD-4B73-B0DE-E8813F2FE3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405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FF0AC-21D9-46A7-A65A-67582F13CE8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5CF81-BDDD-4B73-B0DE-E8813F2FE3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555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899521" y="1179028"/>
            <a:ext cx="8861405" cy="1169551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I. Establecer las medidas necesarias para garantizar el derecho de acceso a la justicia y que se investiguen y resuelvan con la debida diligencia y exhaustividad los casos de violencia contra las mujeres principalmente los de Feminicidio, Desaparición y Trata de Mujeres y niñas, eliminando cualquier conducta o práctica de re victimización, libre de estereotipos y prejuicios de conformidad con el artículo 26, fracción I de la Ley General de Acceso de las Mujeres a una Vida Libre de Violencia.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992795"/>
              </p:ext>
            </p:extLst>
          </p:nvPr>
        </p:nvGraphicFramePr>
        <p:xfrm>
          <a:off x="1896421" y="2475571"/>
          <a:ext cx="8864506" cy="418170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57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496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190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408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0762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3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Gestionar recursos para la consolidación de las Unidades de Contexto para la investigación de feminicidios, homicidios dolosos de mujeres, violencia sexual y desaparición de mujeres.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 seguimiento a la solicitud de recursos presupuestales, los mismos fueron requeridos para su asignación por el Oficial Mayor de la FGE, conforme detalló a través del oficio OM/8880/2019, de fecha 4 de septiembre de 2019, desglosando los conceptos y partidas presupuestarias previstas hasta por un importe total de $8,100,000.00 (ocho millones cien mil pesos) para atender, de las 45 medidas emitidas en la Declaración de Alerta de Violencia de Género, las asignadas a la Fiscalía por ser del ámbito de su competencia. En el mismo documento informó la aprobación de $300,000.00 (trescientos mil pesos) para cubrir la impartición de cursos en materia de feminicidio y desaparición  forzada de personas y desaparición cometida por particulares. El oficio DPPP 6381/2019 firmado por Josefina Morales Guerrera, Directora de Presupuesto y Política Presupuestal de la Secretaría de Planeación y Finanzas de fecha 23 de septiembre de 2019 se autorizó la cantidad total de $7,674,358.19 (Siete millones seiscientos setenta y cuatro mil trescientos cincuenta y ocho pesos 19 centavos M.N.) </a:t>
                      </a:r>
                      <a:endParaRPr lang="es-MX" sz="13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24840" y="282742"/>
            <a:ext cx="39103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JUSTICIA Y REPARACIÓN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303" y="190648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76487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315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5</cp:revision>
  <dcterms:created xsi:type="dcterms:W3CDTF">2019-10-09T17:34:21Z</dcterms:created>
  <dcterms:modified xsi:type="dcterms:W3CDTF">2019-10-10T03:01:19Z</dcterms:modified>
</cp:coreProperties>
</file>