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44" autoAdjust="0"/>
    <p:restoredTop sz="94660"/>
  </p:normalViewPr>
  <p:slideViewPr>
    <p:cSldViewPr snapToGrid="0">
      <p:cViewPr varScale="1">
        <p:scale>
          <a:sx n="86" d="100"/>
          <a:sy n="86" d="100"/>
        </p:scale>
        <p:origin x="120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FF0AC-21D9-46A7-A65A-67582F13CE82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5CF81-BDDD-4B73-B0DE-E8813F2FE30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84527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FF0AC-21D9-46A7-A65A-67582F13CE82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5CF81-BDDD-4B73-B0DE-E8813F2FE30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77275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FF0AC-21D9-46A7-A65A-67582F13CE82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5CF81-BDDD-4B73-B0DE-E8813F2FE30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45772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FF0AC-21D9-46A7-A65A-67582F13CE82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5CF81-BDDD-4B73-B0DE-E8813F2FE30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639269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FF0AC-21D9-46A7-A65A-67582F13CE82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5CF81-BDDD-4B73-B0DE-E8813F2FE30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79763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FF0AC-21D9-46A7-A65A-67582F13CE82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5CF81-BDDD-4B73-B0DE-E8813F2FE30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16670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FF0AC-21D9-46A7-A65A-67582F13CE82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5CF81-BDDD-4B73-B0DE-E8813F2FE30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07335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FF0AC-21D9-46A7-A65A-67582F13CE82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5CF81-BDDD-4B73-B0DE-E8813F2FE30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50678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FF0AC-21D9-46A7-A65A-67582F13CE82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5CF81-BDDD-4B73-B0DE-E8813F2FE30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82955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FF0AC-21D9-46A7-A65A-67582F13CE82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5CF81-BDDD-4B73-B0DE-E8813F2FE30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25906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FF0AC-21D9-46A7-A65A-67582F13CE82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5CF81-BDDD-4B73-B0DE-E8813F2FE30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140530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BFF0AC-21D9-46A7-A65A-67582F13CE82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A5CF81-BDDD-4B73-B0DE-E8813F2FE30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95552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4 CuadroTexto"/>
          <p:cNvSpPr txBox="1"/>
          <p:nvPr/>
        </p:nvSpPr>
        <p:spPr>
          <a:xfrm>
            <a:off x="1899521" y="1179028"/>
            <a:ext cx="8861405" cy="1169551"/>
          </a:xfrm>
          <a:prstGeom prst="rect">
            <a:avLst/>
          </a:prstGeom>
          <a:noFill/>
          <a:ln>
            <a:solidFill>
              <a:srgbClr val="810315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just">
              <a:defRPr sz="1400" b="1">
                <a:solidFill>
                  <a:schemeClr val="bg1">
                    <a:lumMod val="50000"/>
                  </a:schemeClr>
                </a:solidFill>
                <a:latin typeface="Bw Glenn Sans Bold" panose="00000800000000000000" pitchFamily="50" charset="0"/>
                <a:ea typeface="Verdana" panose="020B0604030504040204" pitchFamily="34" charset="0"/>
                <a:cs typeface="Arial" pitchFamily="34" charset="0"/>
              </a:defRPr>
            </a:lvl1pPr>
          </a:lstStyle>
          <a:p>
            <a:r>
              <a:rPr lang="es-MX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</a:rPr>
              <a:t>Medida I. Establecer las medidas necesarias para garantizar el derecho de acceso a la justicia y que se investiguen y resuelvan con la debida diligencia y exhaustividad los casos de violencia contra las mujeres principalmente los de Feminicidio, Desaparición y Trata de Mujeres y niñas, eliminando cualquier conducta o práctica de re victimización, libre de estereotipos y prejuicios de conformidad con el artículo 26, fracción I de la Ley General de Acceso de las Mujeres a una Vida Libre de Violencia.</a:t>
            </a:r>
          </a:p>
        </p:txBody>
      </p:sp>
      <p:graphicFrame>
        <p:nvGraphicFramePr>
          <p:cNvPr id="9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4992795"/>
              </p:ext>
            </p:extLst>
          </p:nvPr>
        </p:nvGraphicFramePr>
        <p:xfrm>
          <a:off x="1896421" y="2475571"/>
          <a:ext cx="8864506" cy="4181707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79578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84967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21903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4083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RESP.</a:t>
                      </a:r>
                    </a:p>
                  </a:txBody>
                  <a:tcPr marL="68580" marR="6858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ACCIÓN</a:t>
                      </a:r>
                      <a:r>
                        <a:rPr lang="es-MX" sz="1400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ESPECÍFICA</a:t>
                      </a:r>
                      <a:endParaRPr lang="es-MX" sz="1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DESCRIPCIÓN</a:t>
                      </a:r>
                      <a:r>
                        <a:rPr lang="es-MX" sz="1400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DEL AVANCE (concluido)</a:t>
                      </a:r>
                      <a:endParaRPr lang="es-MX" sz="1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807624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FGE</a:t>
                      </a:r>
                    </a:p>
                  </a:txBody>
                  <a:tcPr marL="68580" marR="68580" vert="vert270" anchor="ctr"/>
                </a:tc>
                <a:tc>
                  <a:txBody>
                    <a:bodyPr/>
                    <a:lstStyle/>
                    <a:p>
                      <a:pPr marL="0" algn="just" defTabSz="457200" rtl="0" eaLnBrk="1" latinLnBrk="0" hangingPunct="1"/>
                      <a:r>
                        <a:rPr lang="es-MX" sz="13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Gestionar recursos para la consolidación de las Unidades de Contexto para la investigación de feminicidios, homicidios dolosos de mujeres, violencia sexual y desaparición de mujeres.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3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En seguimiento a la solicitud de recursos presupuestales, los mismos fueron requeridos para su asignación por el Oficial Mayor de la FGE, conforme detalló a través del oficio OM/8880/2019, de fecha 4 de septiembre de 2019, desglosando los conceptos y partidas presupuestarias previstas hasta por un importe total de $8,100,000.00 (ocho millones cien mil pesos) para atender, de las 45 medidas emitidas en la Declaración de Alerta de Violencia de Género, las asignadas a la Fiscalía por ser del ámbito de su competencia. En el mismo documento informó la aprobación de $300,000.00 (trescientos mil pesos) para cubrir la impartición de cursos en materia de feminicidio y desaparición  forzada de personas y desaparición cometida por particulares. El oficio DPPP 6381/2019 firmado por Josefina Morales Guerrera, Directora de Presupuesto y Política Presupuestal de la Secretaría de Planeación y Finanzas de fecha 23 de septiembre de 2019 se autorizó la cantidad total de $7,674,358.19 (Siete millones seiscientos setenta y cuatro mil trescientos cincuenta y ocho pesos 19 centavos M.N.) </a:t>
                      </a:r>
                      <a:endParaRPr lang="es-MX" sz="1300" b="1" kern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Arial" pitchFamily="34" charset="0"/>
                        <a:ea typeface="Verdana" panose="020B0604030504040204" pitchFamily="34" charset="0"/>
                        <a:cs typeface="Arial" pitchFamily="34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7" name="6 Rectángulo"/>
          <p:cNvSpPr/>
          <p:nvPr/>
        </p:nvSpPr>
        <p:spPr>
          <a:xfrm>
            <a:off x="6524840" y="282742"/>
            <a:ext cx="3910388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000" b="1" dirty="0">
                <a:solidFill>
                  <a:schemeClr val="accent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MEDIDAS DE JUSTICIA Y REPARACIÓN</a:t>
            </a:r>
          </a:p>
        </p:txBody>
      </p:sp>
      <p:pic>
        <p:nvPicPr>
          <p:cNvPr id="8" name="Imagen 7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01303" y="190648"/>
            <a:ext cx="1044575" cy="1044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5764870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315</Words>
  <Application>Microsoft Office PowerPoint</Application>
  <PresentationFormat>Panorámica</PresentationFormat>
  <Paragraphs>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Adriana Griselda Lima Coeto</dc:creator>
  <cp:lastModifiedBy>Adriana Griselda Lima Coeto</cp:lastModifiedBy>
  <cp:revision>5</cp:revision>
  <dcterms:created xsi:type="dcterms:W3CDTF">2019-10-09T17:34:21Z</dcterms:created>
  <dcterms:modified xsi:type="dcterms:W3CDTF">2019-10-10T03:01:19Z</dcterms:modified>
</cp:coreProperties>
</file>