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CE1EA-423A-44F5-8CC6-81C7B4D96FD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A64C-2EFD-45AD-80B4-7AA83EECBA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8513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CE1EA-423A-44F5-8CC6-81C7B4D96FD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A64C-2EFD-45AD-80B4-7AA83EECBA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3016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CE1EA-423A-44F5-8CC6-81C7B4D96FD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A64C-2EFD-45AD-80B4-7AA83EECBA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4888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CE1EA-423A-44F5-8CC6-81C7B4D96FD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A64C-2EFD-45AD-80B4-7AA83EECBA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2705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CE1EA-423A-44F5-8CC6-81C7B4D96FD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A64C-2EFD-45AD-80B4-7AA83EECBA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1278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CE1EA-423A-44F5-8CC6-81C7B4D96FD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A64C-2EFD-45AD-80B4-7AA83EECBA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1532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CE1EA-423A-44F5-8CC6-81C7B4D96FD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A64C-2EFD-45AD-80B4-7AA83EECBA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5598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CE1EA-423A-44F5-8CC6-81C7B4D96FD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A64C-2EFD-45AD-80B4-7AA83EECBA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8410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CE1EA-423A-44F5-8CC6-81C7B4D96FD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A64C-2EFD-45AD-80B4-7AA83EECBA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181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CE1EA-423A-44F5-8CC6-81C7B4D96FD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A64C-2EFD-45AD-80B4-7AA83EECBA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8755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CE1EA-423A-44F5-8CC6-81C7B4D96FD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2A64C-2EFD-45AD-80B4-7AA83EECBA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782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CE1EA-423A-44F5-8CC6-81C7B4D96FD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2A64C-2EFD-45AD-80B4-7AA83EECBA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6077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797398" y="1073630"/>
            <a:ext cx="8597205" cy="2246769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XVII. Garantizar el conocimiento, implementación, evaluación y mejora del Protocolo de Atención Integral de Casos de Violencia contra las Mujeres en los Ámbitos Municipal y Estatal Basado en la NOM 046-SSA2-2005 en el Estado de Puebla; el Protocolo para la investigación, preparación a juicio y juicio de los delitos en materia de Trata de Personas en Puebla; el Protocolo de Investigación del Delito de Feminicidio para el Estado Libre y Soberano de Puebla en el Sistema Penal Acusatorio; el Protocolo de Investigación de Delitos Sexuales; el Protocolo de Operación para atender la Violencia contra las Mujeres en el Estado de Puebla, así como desarrollar estrategias de comunicación e información para el personal de las dependencias, organizaciones de la sociedad civil y personas que atiendan o trabajen directamente con mujeres víctimas de violencia.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997071"/>
              </p:ext>
            </p:extLst>
          </p:nvPr>
        </p:nvGraphicFramePr>
        <p:xfrm>
          <a:off x="1652336" y="3410552"/>
          <a:ext cx="8877674" cy="31699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282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49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85448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375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(cumplido)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Revisar cada protocolo y en su caso, adecuarlos para armonizarlos y considerar las áreas de mejora en su aplicación pasada.</a:t>
                      </a: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 FGE identificó 13 instrumentos normativos necesarios hacia el interior la Institución, aplicables a su personal en la debida atención de hechos posiblemente constitutivos de  </a:t>
                      </a:r>
                      <a:r>
                        <a:rPr lang="es-ES" sz="13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violencia de género,</a:t>
                      </a:r>
                      <a:r>
                        <a:rPr lang="es-ES" sz="130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3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mismos que deben encontrarse alineados a los más altos estándares de los tratados internacionales en materia de Derechos Humanos</a:t>
                      </a:r>
                      <a:r>
                        <a:rPr lang="es-ES" sz="13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</a:t>
                      </a:r>
                      <a:r>
                        <a:rPr lang="es-ES" sz="130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lo anterior </a:t>
                      </a:r>
                      <a:r>
                        <a:rPr lang="es-ES" sz="13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 expuso, el 5 de julio de </a:t>
                      </a:r>
                      <a:r>
                        <a:rPr lang="es-ES" sz="13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2019 </a:t>
                      </a:r>
                      <a:r>
                        <a:rPr lang="es-ES" sz="130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 Grupo Interinstitucional y Multidisciplinario (GIM) que da seguimiento con perspectiva de género a la implementación de la Declaratoria de Alerta de Violencia de Género contra las Mujeres para el Estado de Puebla</a:t>
                      </a:r>
                      <a:r>
                        <a:rPr lang="es-ES" sz="13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cuyos integrantes, aprobaron que la Fiscalía solicitara observaciones y en su caso, aportaciones de la mencionada normatividad a los miembros del Sistema Estatal para la </a:t>
                      </a:r>
                      <a:r>
                        <a:rPr lang="es-ES" sz="1300" kern="120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Prevención</a:t>
                      </a:r>
                      <a:r>
                        <a:rPr lang="es-ES" sz="130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Atención</a:t>
                      </a:r>
                      <a:r>
                        <a:rPr lang="es-ES" sz="13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Sanción y Erradicación de la Violencia contra las Mujeres en el Estado de Puebla y recomendaron limitar la consulta a los que, por sus atribuciones, pudieran tener un mayor involucramiento en la materia de cada documento</a:t>
                      </a:r>
                      <a:r>
                        <a:rPr lang="es-ES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es-MX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555978" y="552728"/>
            <a:ext cx="411202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PREVENCIÓN 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1303" y="190648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244384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347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4</cp:revision>
  <dcterms:created xsi:type="dcterms:W3CDTF">2019-10-09T17:05:54Z</dcterms:created>
  <dcterms:modified xsi:type="dcterms:W3CDTF">2019-10-10T00:23:56Z</dcterms:modified>
</cp:coreProperties>
</file>