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riana Griselda Lima Coeto" initials="AGL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713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77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301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3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887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832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99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175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10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906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986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B1C05-59E9-45D7-900A-7309C2BC3A1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C6647-37AC-4692-8CAC-ABEA4152B0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58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/>
          <p:nvPr/>
        </p:nvSpPr>
        <p:spPr>
          <a:xfrm>
            <a:off x="1894332" y="1096029"/>
            <a:ext cx="8380476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3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92490"/>
              </p:ext>
            </p:extLst>
          </p:nvPr>
        </p:nvGraphicFramePr>
        <p:xfrm>
          <a:off x="1894332" y="2614835"/>
          <a:ext cx="8471725" cy="3977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67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85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164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Acercar a la ciudadanía mecanismos de procuración de justicia (MP Móviles, Módulo de Atención Temprana).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3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distribuyó personal</a:t>
                      </a: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sustantivo en el Estado, con base a cuatro criterios: </a:t>
                      </a:r>
                    </a:p>
                    <a:p>
                      <a:pPr marL="342900" indent="-342900" algn="just" defTabSz="457200" rtl="0" eaLnBrk="1" latinLnBrk="0" hangingPunct="1">
                        <a:buAutoNum type="arabicPeriod"/>
                      </a:pP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Tener presencia en los 22 Distritos Judiciales del Estado de </a:t>
                      </a: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Puebla;</a:t>
                      </a:r>
                      <a:endParaRPr lang="es-MX" sz="13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342900" indent="-342900" algn="just" defTabSz="457200" rtl="0" eaLnBrk="1" latinLnBrk="0" hangingPunct="1">
                        <a:buAutoNum type="arabicPeriod"/>
                      </a:pP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Volver a operar en las 15 agencias del Ministerio Público cerradas en administraciones </a:t>
                      </a: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anteriores;</a:t>
                      </a:r>
                      <a:endParaRPr lang="es-MX" sz="1300" b="0" kern="1200" baseline="0" dirty="0" smtClean="0">
                        <a:solidFill>
                          <a:srgbClr val="FF0000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342900" indent="-342900" algn="just" defTabSz="457200" rtl="0" eaLnBrk="1" latinLnBrk="0" hangingPunct="1">
                        <a:buAutoNum type="arabicPeriod"/>
                      </a:pP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Tener </a:t>
                      </a: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un agente del Ministerio Público y 2 agentes investigadores en los 50 Municipios con Declaratoria de </a:t>
                      </a: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AVGM; </a:t>
                      </a: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y</a:t>
                      </a:r>
                    </a:p>
                    <a:p>
                      <a:pPr marL="342900" indent="-342900" algn="just" defTabSz="457200" rtl="0" eaLnBrk="1" latinLnBrk="0" hangingPunct="1">
                        <a:buAutoNum type="arabicPeriod"/>
                      </a:pP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Acercar y fortalecer sus servicios en los municipios con mayor incidencia delictiva.</a:t>
                      </a:r>
                    </a:p>
                    <a:p>
                      <a:pPr marL="0" indent="0" algn="just" defTabSz="457200" rtl="0" eaLnBrk="1" latinLnBrk="0" hangingPunct="1">
                        <a:buNone/>
                      </a:pPr>
                      <a:endParaRPr lang="es-MX" sz="13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Tiene 16 unidades móviles de agencias del Ministerio Público que brindan servicio hacia el interior del Estado.</a:t>
                      </a:r>
                    </a:p>
                    <a:p>
                      <a:pPr marL="0" algn="just" defTabSz="457200" rtl="0" eaLnBrk="1" latinLnBrk="0" hangingPunct="1"/>
                      <a:endParaRPr lang="es-MX" sz="13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obtuvo el 9 de agosto de 2019 la certificación NMX-CC-9001-IMNC-2015/ISO 9001: 2015 en el proceso de registro de denuncias en Línea del Sistema Optimizado UAT</a:t>
                      </a: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@. </a:t>
                      </a:r>
                      <a:r>
                        <a:rPr lang="es-MX" sz="13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Asimismo, </a:t>
                      </a:r>
                      <a:r>
                        <a:rPr lang="es-MX" sz="13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ha ubicado </a:t>
                      </a:r>
                      <a:r>
                        <a:rPr lang="es-MX" sz="13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33 Kioscos de Unidades de Atención Temprana UAT@ distribuidos en 21 municipios, los cuales se encuentran en presidencias </a:t>
                      </a:r>
                      <a:r>
                        <a:rPr lang="es-MX" sz="1300" b="0" u="none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municipales </a:t>
                      </a:r>
                      <a:r>
                        <a:rPr lang="es-MX" sz="1300" b="0" u="none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y </a:t>
                      </a:r>
                      <a:r>
                        <a:rPr lang="es-MX" sz="13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universidades.</a:t>
                      </a:r>
                      <a:endParaRPr lang="es-MX" sz="13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6 Rectángulo"/>
          <p:cNvSpPr/>
          <p:nvPr/>
        </p:nvSpPr>
        <p:spPr>
          <a:xfrm>
            <a:off x="4839629" y="282742"/>
            <a:ext cx="55955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940" y="43055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63195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272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2019-10-09T17:32:37Z</dcterms:created>
  <dcterms:modified xsi:type="dcterms:W3CDTF">2019-10-10T02:50:17Z</dcterms:modified>
</cp:coreProperties>
</file>