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260" r:id="rId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7"/>
    <a:srgbClr val="F5F5F5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1092" y="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ONL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76BC65A-9459-41F2-8960-7AEB18E8A3F2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884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214CD8B-B9BA-4A3C-8A9F-8C617ACE0185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909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9287E99-6F7A-45FE-BF90-DA15F9B53DDE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720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DA29DF6-AEEE-4986-A224-B26766A4745F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035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46BD742-9480-4186-B14A-F42238AB24A5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385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B53ED1E-CE91-41C1-998C-01C55391EB39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487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5962289-FE44-4480-BC0F-6CA60C40AFD3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19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0D603E2-964A-46E8-B5F4-13A1A1895AC7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05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0E214BD-9DEE-46E7-9F68-F5372CE4094C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08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9541BB3-B06A-4614-A707-59F8F3C2F3B3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09/10/2019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353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 userDrawn="1"/>
        </p:nvPicPr>
        <p:blipFill rotWithShape="1">
          <a:blip r:embed="rId13"/>
          <a:srcRect l="22390" t="23713" r="11655" b="99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48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emf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xmlns="" id="{2EB4E811-5EE5-480F-8113-79C93DD0E46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10085" y="1365652"/>
          <a:ext cx="4203511" cy="5361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orelDRAW" r:id="rId3" imgW="4787256" imgH="6106453" progId="CorelDraw.Graphic.19">
                  <p:embed/>
                </p:oleObj>
              </mc:Choice>
              <mc:Fallback>
                <p:oleObj name="CorelDRAW" r:id="rId3" imgW="4787256" imgH="6106453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10085" y="1365652"/>
                        <a:ext cx="4203511" cy="53617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1 Rectángulo"/>
          <p:cNvSpPr/>
          <p:nvPr/>
        </p:nvSpPr>
        <p:spPr>
          <a:xfrm>
            <a:off x="71438" y="719321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es-MX" sz="3600" b="1" dirty="0" smtClean="0">
                <a:solidFill>
                  <a:srgbClr val="C0504D">
                    <a:lumMod val="50000"/>
                  </a:srgbClr>
                </a:solidFill>
                <a:cs typeface="Calibri" panose="020F0502020204030204" pitchFamily="34" charset="0"/>
                <a:sym typeface="Helvetica"/>
              </a:rPr>
              <a:t>Apertura de Agencias  </a:t>
            </a:r>
            <a:r>
              <a:rPr lang="es-MX" sz="3600" b="1" dirty="0">
                <a:solidFill>
                  <a:srgbClr val="C0504D">
                    <a:lumMod val="50000"/>
                  </a:srgbClr>
                </a:solidFill>
                <a:cs typeface="Calibri" panose="020F0502020204030204" pitchFamily="34" charset="0"/>
                <a:sym typeface="Helvetica"/>
              </a:rPr>
              <a:t>(15)</a:t>
            </a:r>
          </a:p>
        </p:txBody>
      </p:sp>
      <p:grpSp>
        <p:nvGrpSpPr>
          <p:cNvPr id="13" name="Grupo 12"/>
          <p:cNvGrpSpPr/>
          <p:nvPr/>
        </p:nvGrpSpPr>
        <p:grpSpPr>
          <a:xfrm>
            <a:off x="6179097" y="1435885"/>
            <a:ext cx="2228050" cy="1104726"/>
            <a:chOff x="5333625" y="1488786"/>
            <a:chExt cx="2228050" cy="1104726"/>
          </a:xfrm>
        </p:grpSpPr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7715" y="2078688"/>
              <a:ext cx="338604" cy="440444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8870" y="1532880"/>
              <a:ext cx="383333" cy="442307"/>
            </a:xfrm>
            <a:prstGeom prst="rect">
              <a:avLst/>
            </a:prstGeom>
          </p:spPr>
        </p:pic>
        <p:sp>
          <p:nvSpPr>
            <p:cNvPr id="9" name="CuadroTexto 8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1" name="CuadroTexto 10"/>
            <p:cNvSpPr txBox="1"/>
            <p:nvPr/>
          </p:nvSpPr>
          <p:spPr>
            <a:xfrm>
              <a:off x="6031111" y="1682081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6031111" y="2275265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2706121" y="2452425"/>
            <a:ext cx="2242305" cy="1131822"/>
            <a:chOff x="5333625" y="1488786"/>
            <a:chExt cx="2242305" cy="1131822"/>
          </a:xfrm>
        </p:grpSpPr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3954" y="2160576"/>
              <a:ext cx="311484" cy="405167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2508" y="1584910"/>
              <a:ext cx="322930" cy="372612"/>
            </a:xfrm>
            <a:prstGeom prst="rect">
              <a:avLst/>
            </a:prstGeom>
          </p:spPr>
        </p:pic>
        <p:sp>
          <p:nvSpPr>
            <p:cNvPr id="17" name="CuadroTexto 16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8" name="CuadroTexto 17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4</a:t>
              </a:r>
            </a:p>
          </p:txBody>
        </p:sp>
        <p:sp>
          <p:nvSpPr>
            <p:cNvPr id="19" name="CuadroTexto 18"/>
            <p:cNvSpPr txBox="1"/>
            <p:nvPr/>
          </p:nvSpPr>
          <p:spPr>
            <a:xfrm>
              <a:off x="6045733" y="1660522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20" name="CuadroTexto 19"/>
            <p:cNvSpPr txBox="1"/>
            <p:nvPr/>
          </p:nvSpPr>
          <p:spPr>
            <a:xfrm>
              <a:off x="6045366" y="2359002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1942253" y="3848440"/>
            <a:ext cx="2281754" cy="1104726"/>
            <a:chOff x="5333625" y="1488786"/>
            <a:chExt cx="2281754" cy="1104726"/>
          </a:xfrm>
        </p:grpSpPr>
        <p:pic>
          <p:nvPicPr>
            <p:cNvPr id="22" name="Imagen 21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1214" y="2050634"/>
              <a:ext cx="331907" cy="431733"/>
            </a:xfrm>
            <a:prstGeom prst="rect">
              <a:avLst/>
            </a:prstGeom>
          </p:spPr>
        </p:pic>
        <p:pic>
          <p:nvPicPr>
            <p:cNvPr id="23" name="Imagen 22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4477" y="1588912"/>
              <a:ext cx="344104" cy="397043"/>
            </a:xfrm>
            <a:prstGeom prst="rect">
              <a:avLst/>
            </a:prstGeom>
          </p:spPr>
        </p:pic>
        <p:sp>
          <p:nvSpPr>
            <p:cNvPr id="24" name="CuadroTexto 23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26" name="CuadroTexto 25"/>
            <p:cNvSpPr txBox="1"/>
            <p:nvPr/>
          </p:nvSpPr>
          <p:spPr>
            <a:xfrm>
              <a:off x="6066108" y="1709851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27" name="CuadroTexto 26"/>
            <p:cNvSpPr txBox="1"/>
            <p:nvPr/>
          </p:nvSpPr>
          <p:spPr>
            <a:xfrm>
              <a:off x="6084815" y="2220761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6213596" y="5528089"/>
            <a:ext cx="2121187" cy="1104726"/>
            <a:chOff x="5333625" y="1488786"/>
            <a:chExt cx="2121187" cy="1104726"/>
          </a:xfrm>
        </p:grpSpPr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1664" y="2132980"/>
              <a:ext cx="298297" cy="388014"/>
            </a:xfrm>
            <a:prstGeom prst="rect">
              <a:avLst/>
            </a:prstGeom>
          </p:spPr>
        </p:pic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3810" y="1604879"/>
              <a:ext cx="372776" cy="430125"/>
            </a:xfrm>
            <a:prstGeom prst="rect">
              <a:avLst/>
            </a:prstGeom>
          </p:spPr>
        </p:pic>
        <p:sp>
          <p:nvSpPr>
            <p:cNvPr id="31" name="CuadroTexto 30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2" name="CuadroTexto 31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33" name="CuadroTexto 32"/>
            <p:cNvSpPr txBox="1"/>
            <p:nvPr/>
          </p:nvSpPr>
          <p:spPr>
            <a:xfrm>
              <a:off x="5926855" y="1584635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34" name="CuadroTexto 33"/>
            <p:cNvSpPr txBox="1"/>
            <p:nvPr/>
          </p:nvSpPr>
          <p:spPr>
            <a:xfrm>
              <a:off x="5924248" y="2277917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5866377" y="3585544"/>
            <a:ext cx="1873850" cy="1479954"/>
            <a:chOff x="5333625" y="1302647"/>
            <a:chExt cx="1873850" cy="1479954"/>
          </a:xfrm>
        </p:grpSpPr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1025" y="2133729"/>
              <a:ext cx="295227" cy="384021"/>
            </a:xfrm>
            <a:prstGeom prst="rect">
              <a:avLst/>
            </a:prstGeom>
          </p:spPr>
        </p:pic>
        <p:pic>
          <p:nvPicPr>
            <p:cNvPr id="37" name="Imagen 36"/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23397" y="1548778"/>
              <a:ext cx="343080" cy="395862"/>
            </a:xfrm>
            <a:prstGeom prst="rect">
              <a:avLst/>
            </a:prstGeom>
          </p:spPr>
        </p:pic>
        <p:sp>
          <p:nvSpPr>
            <p:cNvPr id="38" name="CuadroTexto 37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9" name="CuadroTexto 38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40" name="CuadroTexto 39"/>
            <p:cNvSpPr txBox="1"/>
            <p:nvPr/>
          </p:nvSpPr>
          <p:spPr>
            <a:xfrm>
              <a:off x="5615419" y="1302647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41" name="CuadroTexto 40"/>
            <p:cNvSpPr txBox="1"/>
            <p:nvPr/>
          </p:nvSpPr>
          <p:spPr>
            <a:xfrm>
              <a:off x="5676911" y="2520995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cxnSp>
        <p:nvCxnSpPr>
          <p:cNvPr id="43" name="Conector recto de flecha 42"/>
          <p:cNvCxnSpPr/>
          <p:nvPr/>
        </p:nvCxnSpPr>
        <p:spPr>
          <a:xfrm flipV="1">
            <a:off x="3579434" y="6335749"/>
            <a:ext cx="2599663" cy="29706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uadroTexto 46"/>
          <p:cNvSpPr txBox="1"/>
          <p:nvPr/>
        </p:nvSpPr>
        <p:spPr>
          <a:xfrm>
            <a:off x="4833993" y="1760332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</a:t>
            </a:r>
          </a:p>
          <a:p>
            <a:pPr algn="ctr"/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508</a:t>
            </a:r>
          </a:p>
        </p:txBody>
      </p:sp>
      <p:sp>
        <p:nvSpPr>
          <p:cNvPr id="48" name="CuadroTexto 47"/>
          <p:cNvSpPr txBox="1"/>
          <p:nvPr/>
        </p:nvSpPr>
        <p:spPr>
          <a:xfrm>
            <a:off x="1407486" y="2689770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 </a:t>
            </a:r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1,405</a:t>
            </a:r>
          </a:p>
        </p:txBody>
      </p:sp>
      <p:sp>
        <p:nvSpPr>
          <p:cNvPr id="49" name="CuadroTexto 48"/>
          <p:cNvSpPr txBox="1"/>
          <p:nvPr/>
        </p:nvSpPr>
        <p:spPr>
          <a:xfrm>
            <a:off x="873762" y="4182089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</a:t>
            </a:r>
          </a:p>
          <a:p>
            <a:pPr algn="ctr"/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324</a:t>
            </a:r>
          </a:p>
        </p:txBody>
      </p:sp>
      <p:sp>
        <p:nvSpPr>
          <p:cNvPr id="50" name="CuadroTexto 49"/>
          <p:cNvSpPr txBox="1"/>
          <p:nvPr/>
        </p:nvSpPr>
        <p:spPr>
          <a:xfrm>
            <a:off x="983356" y="5780394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 </a:t>
            </a:r>
          </a:p>
          <a:p>
            <a:pPr algn="ctr"/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80</a:t>
            </a:r>
          </a:p>
        </p:txBody>
      </p:sp>
      <p:sp>
        <p:nvSpPr>
          <p:cNvPr id="51" name="CuadroTexto 50"/>
          <p:cNvSpPr txBox="1"/>
          <p:nvPr/>
        </p:nvSpPr>
        <p:spPr>
          <a:xfrm>
            <a:off x="6974945" y="5901846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 </a:t>
            </a:r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136</a:t>
            </a:r>
          </a:p>
        </p:txBody>
      </p:sp>
      <p:sp>
        <p:nvSpPr>
          <p:cNvPr id="52" name="CuadroTexto 51"/>
          <p:cNvSpPr txBox="1"/>
          <p:nvPr/>
        </p:nvSpPr>
        <p:spPr>
          <a:xfrm>
            <a:off x="6372467" y="4081514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 </a:t>
            </a:r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642</a:t>
            </a:r>
          </a:p>
        </p:txBody>
      </p:sp>
      <p:sp>
        <p:nvSpPr>
          <p:cNvPr id="53" name="CuadroTexto 52"/>
          <p:cNvSpPr txBox="1"/>
          <p:nvPr/>
        </p:nvSpPr>
        <p:spPr>
          <a:xfrm>
            <a:off x="55207" y="1276728"/>
            <a:ext cx="345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prstClr val="black"/>
                </a:solidFill>
              </a:rPr>
              <a:t>P</a:t>
            </a:r>
            <a:r>
              <a:rPr lang="es-MX" b="1" dirty="0" smtClean="0">
                <a:solidFill>
                  <a:prstClr val="black"/>
                </a:solidFill>
              </a:rPr>
              <a:t>ersonal </a:t>
            </a:r>
            <a:r>
              <a:rPr lang="es-MX" b="1" dirty="0">
                <a:solidFill>
                  <a:prstClr val="black"/>
                </a:solidFill>
              </a:rPr>
              <a:t>asignado 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xmlns="" id="{067820B7-DE27-422E-8DF4-D0B4E59C136B}"/>
              </a:ext>
            </a:extLst>
          </p:cNvPr>
          <p:cNvSpPr txBox="1"/>
          <p:nvPr/>
        </p:nvSpPr>
        <p:spPr>
          <a:xfrm>
            <a:off x="7430760" y="6550223"/>
            <a:ext cx="47612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i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Incidencia delictiva desde el 2015 al 30 de Junio del 2019</a:t>
            </a:r>
          </a:p>
        </p:txBody>
      </p:sp>
      <p:pic>
        <p:nvPicPr>
          <p:cNvPr id="56" name="Imagen 55">
            <a:extLst>
              <a:ext uri="{FF2B5EF4-FFF2-40B4-BE49-F238E27FC236}">
                <a16:creationId xmlns:a16="http://schemas.microsoft.com/office/drawing/2014/main" xmlns="" id="{DED428AC-91A1-4D76-A76F-350373CD4E0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2" t="26735" r="36092" b="33080"/>
          <a:stretch/>
        </p:blipFill>
        <p:spPr>
          <a:xfrm>
            <a:off x="8853509" y="1976079"/>
            <a:ext cx="3349200" cy="394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adroTexto 52"/>
          <p:cNvSpPr txBox="1"/>
          <p:nvPr/>
        </p:nvSpPr>
        <p:spPr>
          <a:xfrm>
            <a:off x="55207" y="1276728"/>
            <a:ext cx="345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prstClr val="black"/>
                </a:solidFill>
              </a:rPr>
              <a:t>P</a:t>
            </a:r>
            <a:r>
              <a:rPr lang="es-MX" b="1" dirty="0" smtClean="0">
                <a:solidFill>
                  <a:prstClr val="black"/>
                </a:solidFill>
              </a:rPr>
              <a:t>ersonal </a:t>
            </a:r>
            <a:r>
              <a:rPr lang="es-MX" b="1" dirty="0">
                <a:solidFill>
                  <a:prstClr val="black"/>
                </a:solidFill>
              </a:rPr>
              <a:t>asignado </a:t>
            </a:r>
          </a:p>
        </p:txBody>
      </p:sp>
      <p:pic>
        <p:nvPicPr>
          <p:cNvPr id="54" name="Imagen 53"/>
          <p:cNvPicPr/>
          <p:nvPr/>
        </p:nvPicPr>
        <p:blipFill rotWithShape="1">
          <a:blip r:embed="rId2"/>
          <a:srcRect l="-479" t="22220" r="3095" b="4974"/>
          <a:stretch/>
        </p:blipFill>
        <p:spPr>
          <a:xfrm>
            <a:off x="55207" y="1664331"/>
            <a:ext cx="11962621" cy="4858529"/>
          </a:xfrm>
          <a:prstGeom prst="rect">
            <a:avLst/>
          </a:prstGeom>
          <a:solidFill>
            <a:srgbClr val="F4F4F4"/>
          </a:solidFill>
        </p:spPr>
      </p:pic>
      <p:sp>
        <p:nvSpPr>
          <p:cNvPr id="2" name="CuadroTexto 1"/>
          <p:cNvSpPr txBox="1"/>
          <p:nvPr/>
        </p:nvSpPr>
        <p:spPr>
          <a:xfrm>
            <a:off x="161364" y="1689090"/>
            <a:ext cx="1807285" cy="369332"/>
          </a:xfrm>
          <a:prstGeom prst="rect">
            <a:avLst/>
          </a:prstGeom>
          <a:solidFill>
            <a:srgbClr val="F4F4F4"/>
          </a:solidFill>
          <a:ln>
            <a:solidFill>
              <a:srgbClr val="F5F5F5"/>
            </a:solidFill>
          </a:ln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57" name="Rectángulo 56"/>
          <p:cNvSpPr/>
          <p:nvPr/>
        </p:nvSpPr>
        <p:spPr>
          <a:xfrm>
            <a:off x="161364" y="1646060"/>
            <a:ext cx="1972236" cy="609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4687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0" y="-857250"/>
            <a:ext cx="13716000" cy="85725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862286" y="914400"/>
            <a:ext cx="1683657" cy="6096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98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59</Words>
  <Application>Microsoft Office PowerPoint</Application>
  <PresentationFormat>Panorámica</PresentationFormat>
  <Paragraphs>33</Paragraphs>
  <Slides>3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Calibri</vt:lpstr>
      <vt:lpstr>Helvetica</vt:lpstr>
      <vt:lpstr>8_Tema de Office</vt:lpstr>
      <vt:lpstr>CorelDRAW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Martha Meza</dc:creator>
  <cp:lastModifiedBy>Adriana Griselda Lima Coeto</cp:lastModifiedBy>
  <cp:revision>3</cp:revision>
  <dcterms:created xsi:type="dcterms:W3CDTF">2019-07-23T00:33:40Z</dcterms:created>
  <dcterms:modified xsi:type="dcterms:W3CDTF">2019-10-09T23:22:34Z</dcterms:modified>
</cp:coreProperties>
</file>