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974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32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17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242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985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685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086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847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262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85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982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66C04-60A8-4C3B-A6E8-F2B15CAB5077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5EC87-69C4-4977-8A2D-014FDDC42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534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26336" y="949884"/>
            <a:ext cx="8339328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XVI. Fortalecer (con recursos económicos, materiales y humanos) a las instituciones involucradas en la prevención, atención, investigación y sanción de la violencia en contra de las mujeres. En particular, los Centros de Justicia para las Mujeres y las agencias del ministerio público en aquellas zonas donde existe mayores índices de violencia y menores recursos humanos y materiales, poniendo especial atención en que estos sean accesibles también para mujeres indígenas.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661586"/>
              </p:ext>
            </p:extLst>
          </p:nvPr>
        </p:nvGraphicFramePr>
        <p:xfrm>
          <a:off x="1926336" y="2334879"/>
          <a:ext cx="8339328" cy="400316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61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424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107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1988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882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Implementar un esquema de evaluación de calidad en el servicio (considerando la no discriminación, el derecho de acceso a la justicia, entre otros), para las mujeres usuarias de los servicios en materia de violencia contra las mujeres.</a:t>
                      </a:r>
                      <a:r>
                        <a:rPr lang="es-MX" sz="12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                                               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50" b="0" i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fue evaluada por el</a:t>
                      </a:r>
                      <a:r>
                        <a:rPr lang="es-MX" sz="135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Consejo Ciudadano de Seguridad y Justicia del Estado de Puebla  y México Unido Contra la Delincuencia, en consecuencia del convenio firmado para ello se realiza el Monitoreo Ciudadano de Agencias del Ministerio Público de l</a:t>
                      </a:r>
                      <a:r>
                        <a:rPr lang="es-MX" sz="1350" b="0" i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 FGE,</a:t>
                      </a:r>
                      <a:r>
                        <a:rPr lang="es-MX" sz="1350" b="1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350" b="0" i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respecto de</a:t>
                      </a:r>
                      <a:r>
                        <a:rPr lang="es-MX" sz="135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la Unidad de Investigación Especializada en Delitos Sexuales, entregando resultados de forma periódica entre </a:t>
                      </a:r>
                      <a:r>
                        <a:rPr lang="es-MX" sz="1350" b="0" i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marzo </a:t>
                      </a:r>
                      <a:r>
                        <a:rPr lang="es-MX" sz="135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2018 a julio de 2019 y obteniendo una calificación general  de 6.8 y concluyó que se observaron mejoras entre los 2 semestres de evaluación e identificaron 6 áreas de oportunidad para ser atendidos</a:t>
                      </a:r>
                      <a:r>
                        <a:rPr lang="es-MX" sz="1350" b="0" i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. En el mes de septiembre 2019 la evaluadora informó que como consecuencia de este ejercicio en la CDMX, EDOMEX y Puebla en 8 de cada 10 agencias del Ministerio Público se redujo el tiempo de espera en 56% y el de atención en 40%. Lo anterior se corroboró con las </a:t>
                      </a:r>
                      <a:r>
                        <a:rPr lang="es-MX" sz="1350" b="0" i="0" u="none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respuestas del 57% de </a:t>
                      </a:r>
                      <a:r>
                        <a:rPr lang="es-MX" sz="1350" b="0" i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las y los usuarios de procuración de justicia, los cuales contestaron que permanecen menos de 30 minutos en la sala de espera, antes de ser </a:t>
                      </a:r>
                      <a:r>
                        <a:rPr lang="es-MX" sz="1350" b="0" i="0" u="none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atendido. </a:t>
                      </a:r>
                      <a:endParaRPr lang="es-MX" sz="1350" b="0" i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PREVENCIÓN 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419" y="55272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821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26336" y="1141603"/>
            <a:ext cx="8339328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XVI. Fortalecer (con recursos económicos, materiales y humanos) a las instituciones involucradas en la prevención, atención, investigación y sanción de la violencia en contra de las mujeres. En particular, los Centros de Justicia para las Mujeres y las agencias del ministerio público en aquellas zonas donde existe mayores índices de violencia y menores recursos humanos y materiales, poniendo especial atención en que estos sean accesibles también para mujeres indígenas.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515546"/>
              </p:ext>
            </p:extLst>
          </p:nvPr>
        </p:nvGraphicFramePr>
        <p:xfrm>
          <a:off x="1926336" y="2590766"/>
          <a:ext cx="8339328" cy="42351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61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424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107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Implementar un esquema de evaluación de calidad en el servicio (considerando la no discriminación, el derecho de acceso a la justicia, entre otros), para las mujeres usuarias de los servicios en materia de violencia contra las mujeres.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                                               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</a:t>
                      </a:r>
                      <a:r>
                        <a:rPr lang="es-MX" sz="120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FGE aplica en los Centros de Justicia para Mujeres el Sistema de Monitoreo y </a:t>
                      </a:r>
                      <a:r>
                        <a:rPr lang="es-MX" sz="1200" b="0" i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Evaluación, Matriz </a:t>
                      </a:r>
                      <a:r>
                        <a:rPr lang="es-MX" sz="120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Indicadores de Medición, el cual es un arquetipo diseñado para ir midiendo continuamente, a intervalos de tiempo definidos, la actividad de un proceso y el resultado del mismo. Para su aplicación </a:t>
                      </a:r>
                      <a:r>
                        <a:rPr lang="es-MX" sz="1200" b="0" i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utiliza permanentemente </a:t>
                      </a:r>
                      <a:r>
                        <a:rPr lang="es-MX" sz="120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formatos de evaluación de servidores públicos que llenan las y los usuarios en cada una de las áreas de atención a las Mujeres, y los resultados de las encuestas se agregan mensualmente  a un tablero estratégico con el propósito de identificar inconformidades de las usuarias por un trato inadecuado, en alguno de los trámites de procuración de justicia.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El Sistema se adecuó para su implementación en la Unidad de Investigación Especializada de Violencia Familiar.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Las respuestas obtenidas se añaden al Tablero Estratégico para el control, evaluación y toma de decisiones, a través de un sistema de semaforización, donde el nivel más alto es morado y la actuación del servicio público equivale a “sobresaliente”, verde es “óptimo” y en tal caso, sólo se recomiendan acciones de mejora continua; el semáforo en rojo, en cambio, es la identificación de acciones correctivas para solucionar los problemas en el servicio de procuración de justicia, para lo cual pudiera ser necesario hasta remociones o despidos</a:t>
                      </a:r>
                      <a:r>
                        <a:rPr lang="es-MX" sz="13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PREVENCIÓN 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761" y="230495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16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26336" y="1141603"/>
            <a:ext cx="8339328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XVI. Fortalecer (con recursos económicos, materiales y humanos) a las instituciones involucradas en la prevención, atención, investigación y sanción de la violencia en contra de las mujeres. En particular, los Centros de Justicia para las Mujeres y las agencias del ministerio público en aquellas zonas donde existe mayores índices de violencia y menores recursos humanos y materiales, poniendo especial atención en que estos sean accesibles también para mujeres indígenas.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21299"/>
              </p:ext>
            </p:extLst>
          </p:nvPr>
        </p:nvGraphicFramePr>
        <p:xfrm>
          <a:off x="1926336" y="2590766"/>
          <a:ext cx="8339328" cy="33359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61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424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107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Implementar un esquema de evaluación de calidad en el servicio (considerando la no discriminación, el derecho de acceso a la justicia, entre otros), para las mujeres usuarias de los servicios en materia de violencia contra las mujeres.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                                               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</a:t>
                      </a:r>
                      <a:r>
                        <a:rPr lang="es-MX" sz="1200" b="0" i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FGE </a:t>
                      </a:r>
                      <a:r>
                        <a:rPr lang="es-MX" sz="1200" b="0" i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el año 2018 se certificó en la NOM de Igualdad Laboral y No Discriminación, en ese sentido, durante el año 2019 se han implementado diversas acciones para dar continuidad a </a:t>
                      </a:r>
                      <a:r>
                        <a:rPr lang="es-MX" sz="1200" b="0" i="0" u="none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dicha certificación. </a:t>
                      </a:r>
                      <a:endParaRPr lang="es-MX" sz="130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PREVENCIÓN 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761" y="230495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3963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865</Words>
  <Application>Microsoft Office PowerPoint</Application>
  <PresentationFormat>Panorámica</PresentationFormat>
  <Paragraphs>28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5</cp:revision>
  <dcterms:created xsi:type="dcterms:W3CDTF">2019-10-09T17:04:42Z</dcterms:created>
  <dcterms:modified xsi:type="dcterms:W3CDTF">2019-10-10T18:50:25Z</dcterms:modified>
</cp:coreProperties>
</file>